
<file path=[Content_Types].xml><?xml version="1.0" encoding="utf-8"?>
<Types xmlns="http://schemas.openxmlformats.org/package/2006/content-types">
  <Default Extension="png" ContentType="image/png"/>
  <Default Extension="tmp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70" r:id="rId6"/>
    <p:sldId id="260" r:id="rId7"/>
    <p:sldId id="261" r:id="rId8"/>
    <p:sldId id="271" r:id="rId9"/>
    <p:sldId id="262" r:id="rId10"/>
    <p:sldId id="273" r:id="rId11"/>
    <p:sldId id="278" r:id="rId12"/>
    <p:sldId id="266" r:id="rId13"/>
    <p:sldId id="274" r:id="rId14"/>
    <p:sldId id="275" r:id="rId15"/>
    <p:sldId id="280" r:id="rId16"/>
    <p:sldId id="264" r:id="rId17"/>
    <p:sldId id="272" r:id="rId18"/>
    <p:sldId id="267" r:id="rId19"/>
    <p:sldId id="268" r:id="rId20"/>
    <p:sldId id="276" r:id="rId21"/>
    <p:sldId id="277" r:id="rId22"/>
    <p:sldId id="281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455" userDrawn="1">
          <p15:clr>
            <a:srgbClr val="A4A3A4"/>
          </p15:clr>
        </p15:guide>
        <p15:guide id="2" pos="3885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C4E1"/>
    <a:srgbClr val="ACC7E3"/>
    <a:srgbClr val="AACBE6"/>
    <a:srgbClr val="174C5A"/>
    <a:srgbClr val="A8CFE9"/>
    <a:srgbClr val="188683"/>
    <a:srgbClr val="25CDC9"/>
    <a:srgbClr val="4876B9"/>
    <a:srgbClr val="1C9C99"/>
    <a:srgbClr val="1FAD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1569" autoAdjust="0"/>
  </p:normalViewPr>
  <p:slideViewPr>
    <p:cSldViewPr snapToGrid="0">
      <p:cViewPr varScale="1">
        <p:scale>
          <a:sx n="69" d="100"/>
          <a:sy n="69" d="100"/>
        </p:scale>
        <p:origin x="-924" y="-96"/>
      </p:cViewPr>
      <p:guideLst>
        <p:guide orient="horz" pos="2455"/>
        <p:guide pos="388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="" xmlns:a16="http://schemas.microsoft.com/office/drawing/2014/main" id="{D2933325-FFA0-4086-AFA8-44900C8F2C1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3F522F6A-C0CF-494F-AB53-93CDEBB99F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FDF292-29EE-41CB-8831-47C666360C5F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3E213140-C3EA-45B8-9D61-9A5FD39BE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DE930940-74FD-4D48-8B31-51FA7F32DF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B1BD79-06E2-4363-A99B-D951927144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778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6.jpg>
</file>

<file path=ppt/media/image16.svg>
</file>

<file path=ppt/media/image17.PNG>
</file>

<file path=ppt/media/image18.png>
</file>

<file path=ppt/media/image19.png>
</file>

<file path=ppt/media/image19.svg>
</file>

<file path=ppt/media/image2.svg>
</file>

<file path=ppt/media/image2.tm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40.svg>
</file>

<file path=ppt/media/image45.svg>
</file>

<file path=ppt/media/image47.sv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988C64-EBC6-4B74-9674-C11A90FA81FE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48A1C6-0B72-40FB-BC9D-A102976FA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9388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저는 발표를 맡은 </a:t>
            </a:r>
            <a:r>
              <a:rPr lang="en-US" altLang="ko-KR" dirty="0"/>
              <a:t>5</a:t>
            </a:r>
            <a:r>
              <a:rPr lang="ko-KR" altLang="en-US" dirty="0"/>
              <a:t>조의 </a:t>
            </a:r>
            <a:r>
              <a:rPr lang="en-US" altLang="ko-KR" dirty="0"/>
              <a:t>000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목차를 소개해 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7782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113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98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014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525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먼저 팀 구성 및 역할 분담</a:t>
            </a:r>
            <a:r>
              <a:rPr lang="en-US" altLang="ko-KR" dirty="0"/>
              <a:t>, </a:t>
            </a:r>
            <a:r>
              <a:rPr lang="ko-KR" altLang="en-US" dirty="0"/>
              <a:t>두번째로는 </a:t>
            </a:r>
            <a:r>
              <a:rPr lang="ko-KR" altLang="en-US" dirty="0" err="1"/>
              <a:t>목표스펙</a:t>
            </a:r>
            <a:r>
              <a:rPr lang="en-US" altLang="ko-KR" dirty="0"/>
              <a:t>, </a:t>
            </a:r>
            <a:r>
              <a:rPr lang="ko-KR" altLang="en-US" dirty="0" err="1"/>
              <a:t>구현반항</a:t>
            </a:r>
            <a:r>
              <a:rPr lang="ko-KR" altLang="en-US" dirty="0"/>
              <a:t> 쭉</a:t>
            </a:r>
            <a:r>
              <a:rPr lang="en-US" altLang="ko-KR" dirty="0"/>
              <a:t>,, </a:t>
            </a:r>
            <a:r>
              <a:rPr lang="ko-KR" altLang="en-US" dirty="0"/>
              <a:t>순으로 진행하도록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064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역할은 발표</a:t>
            </a:r>
            <a:r>
              <a:rPr lang="en-US" altLang="ko-KR" dirty="0"/>
              <a:t>, ppt, </a:t>
            </a:r>
            <a:r>
              <a:rPr lang="ko-KR" altLang="en-US" dirty="0"/>
              <a:t>코딩</a:t>
            </a:r>
            <a:r>
              <a:rPr lang="en-US" altLang="ko-KR" dirty="0"/>
              <a:t>, </a:t>
            </a:r>
            <a:r>
              <a:rPr lang="ko-KR" altLang="en-US" dirty="0"/>
              <a:t>회로로 세분화 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발표</a:t>
            </a:r>
            <a:r>
              <a:rPr lang="en-US" altLang="ko-KR" dirty="0"/>
              <a:t>,ppt</a:t>
            </a:r>
            <a:r>
              <a:rPr lang="ko-KR" altLang="en-US" dirty="0"/>
              <a:t>분야는 오재홍 한혜원</a:t>
            </a:r>
            <a:r>
              <a:rPr lang="en-US" altLang="ko-KR" dirty="0"/>
              <a:t>, </a:t>
            </a:r>
            <a:r>
              <a:rPr lang="ko-KR" altLang="en-US" dirty="0"/>
              <a:t>코딩</a:t>
            </a:r>
            <a:r>
              <a:rPr lang="en-US" altLang="ko-KR" dirty="0"/>
              <a:t>, </a:t>
            </a:r>
            <a:r>
              <a:rPr lang="ko-KR" altLang="en-US" dirty="0"/>
              <a:t>회로 분야는 </a:t>
            </a:r>
            <a:r>
              <a:rPr lang="ko-KR" altLang="en-US" dirty="0" err="1"/>
              <a:t>서동하</a:t>
            </a:r>
            <a:r>
              <a:rPr lang="en-US" altLang="ko-KR" dirty="0"/>
              <a:t>, </a:t>
            </a:r>
            <a:r>
              <a:rPr lang="ko-KR" altLang="en-US" dirty="0" err="1"/>
              <a:t>허윤지가</a:t>
            </a:r>
            <a:r>
              <a:rPr lang="ko-KR" altLang="en-US" dirty="0"/>
              <a:t> 맡았습니다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하지만 저희 조는 모든 분야에 있어서 다같이 협력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515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목표 스펙을 소개하겠습니다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지금 보이시는 화면이 저희가 구현한 게임기의 형태입니다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먼저 최상단에 스피커를 배치하여 다양한 효과음을 낼 수 있게 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 밑에는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347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나의 전함</a:t>
            </a:r>
            <a:r>
              <a:rPr lang="en-US" altLang="ko-KR" dirty="0"/>
              <a:t>, </a:t>
            </a:r>
            <a:r>
              <a:rPr lang="ko-KR" altLang="en-US" dirty="0"/>
              <a:t>상대 전함 추가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먼저 저희 디스플레이입니다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273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525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도트 매트릭스 사진 추가하기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86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081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8A1C6-0B72-40FB-BC9D-A102976FAC7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52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6ABC24A-0F22-43BF-AAAD-B4A4D15D3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8B116B86-7892-423A-B06D-53161D888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2F76EB7-0800-41D1-AEB1-7EBDA941A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7DAF00E1-3B6F-4AB8-AEAA-473D5A51F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8452D2F-6A26-4798-B5CB-21F2A644C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94481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811952D-C6AD-45EF-B3F6-8BF1707C9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D3AD45BC-1B64-42F7-8680-7B8DCFBFB4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962DAFF-B2D9-4286-8759-1546CE074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94864F9-E475-46EE-9075-C52C10F6C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357C5C0-41F6-4EFB-BEB8-7E69B3533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37415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0C9B26B1-BF41-4045-8DA5-F7558AF92E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50794889-99F5-448C-B5CA-4E4E0B89BA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BEDAF05-9C7B-45B8-BEF9-A0DE7EDCA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A99AAC0-2477-46F8-AFAD-940386606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3974D115-FC50-42F6-8CA1-9DECE88B8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56208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1A0399F-5671-498C-B91F-665EE245A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1453CD2D-9DAB-45EF-9172-21011A217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004FB69-D1D7-4404-AE38-1577F608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28885C9-757C-4D74-A3E4-B14B7DC10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B122150-AEFA-4EAC-98D3-F3937F016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26111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7DE1DF0-EAAC-45A4-BB00-5742B8266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00046F1A-D977-4373-8A61-425632523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E9BB676-08E0-41EC-A99A-67981A86B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7E54DC6-40DE-4AFA-BC8B-D9722CC5C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2C0716B-D003-4148-88DC-3E878D13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6070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73FC7A1-63C6-47AF-A10C-7581DBE6A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3A264D10-D5AC-468C-AFB8-08F6601098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3958D4FD-A68E-4496-8107-6341FA97B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F8A18F84-C3F2-4B94-8032-BB808B6F0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785BC35D-E517-45F6-8BDA-7CA92691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2E1F9599-D879-44EA-8FC5-731C0D963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92777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83CB6BD-320C-4A61-BF62-6DF6A3EB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5D14892-F075-4815-B2DF-54EF9F7E5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D6F1A6A6-B0EF-4CBE-B31C-3D02FB226A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EA72090C-B453-45CD-8400-F6144E0077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72DBBBD4-A2BE-4B4F-9E3E-19CBE343D2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7BCAED93-5002-4B2A-8F0E-7235A52E3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83C730D6-E060-4CE6-B373-B25079F7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BBD6FF02-0BD4-43D5-8A6C-55354F5AE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3112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BB7A84A-B08C-4F3E-852D-25D8F6DE0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CC767ADC-B0F1-408A-B41F-1E222B6E5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35C0A2C4-9C98-4F25-AC84-5EE41A88B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BD07705A-1210-4A96-9A8F-045BCBF6A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700539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11F63296-429D-4615-A2E7-B9DCC9E74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1B9566BB-30A6-45F0-B2A3-CA3B455E3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27BA34AC-E383-4192-9A6D-C82DEB34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22734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03ED8C2-7172-433A-8DB2-8AC0415B0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613D1326-1D6B-4FE5-BA9A-2053A0D69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7452B0E2-D9F6-4D6C-B122-A4480C768D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D7089213-0EED-436F-9F1E-E62B3CCB4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C9770503-DC81-4631-A7D7-63978C2C6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3ADE5537-3586-4DE6-89B9-560EBBA0E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39302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4B5E654-91B2-4F7A-8784-096B3E30F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78446825-3AD3-4C4B-A91E-B88CB371B3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DCB0E22A-2355-4C50-AC36-8EB41E44D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4DF419C4-4ADE-43EA-ABB5-AF2E969D7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39003CAE-B6E7-41BD-978D-44DC7A17D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A4D90377-70CA-4B65-A93B-6CD4D1ED8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8688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5D20A527-F393-4240-810D-6B291306C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4AD9960E-1336-4D6B-BCE1-D4C2C7FDE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4CFAC02-8178-4A8C-9096-480F79B017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94046-ACB3-46DF-BBD7-8CDC4AF15633}" type="datetimeFigureOut">
              <a:rPr lang="ko-KR" altLang="en-US" smtClean="0"/>
              <a:t>2021-08-07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4EF371D-99BA-41C8-9790-A704BA8E63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F5D6A6D-4A1D-45B6-BC42-7B0CA61F6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F46FB-0AD8-4C02-8B1F-755793CF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511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mp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g"/><Relationship Id="rId4" Type="http://schemas.openxmlformats.org/officeDocument/2006/relationships/image" Target="../media/image16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11" Type="http://schemas.openxmlformats.org/officeDocument/2006/relationships/image" Target="../media/image19.svg"/><Relationship Id="rId5" Type="http://schemas.openxmlformats.org/officeDocument/2006/relationships/image" Target="../media/image30.png"/><Relationship Id="rId10" Type="http://schemas.openxmlformats.org/officeDocument/2006/relationships/image" Target="../media/image11.png"/><Relationship Id="rId4" Type="http://schemas.openxmlformats.org/officeDocument/2006/relationships/image" Target="../media/image40.svg"/><Relationship Id="rId9" Type="http://schemas.openxmlformats.org/officeDocument/2006/relationships/image" Target="../media/image45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sv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>
                <a:alpha val="80000"/>
              </a:srgbClr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4F43F7D-4DDD-478F-BC17-33EF498C34B7}"/>
              </a:ext>
            </a:extLst>
          </p:cNvPr>
          <p:cNvSpPr txBox="1"/>
          <p:nvPr/>
        </p:nvSpPr>
        <p:spPr>
          <a:xfrm>
            <a:off x="1237672" y="1496290"/>
            <a:ext cx="69272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전함게임 </a:t>
            </a:r>
            <a:r>
              <a:rPr lang="en-US" altLang="ko-KR" sz="66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project</a:t>
            </a:r>
            <a:endParaRPr lang="ko-KR" altLang="en-US" sz="66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EC2BA98-4243-494C-A0E1-D21644984E25}"/>
              </a:ext>
            </a:extLst>
          </p:cNvPr>
          <p:cNvSpPr txBox="1"/>
          <p:nvPr/>
        </p:nvSpPr>
        <p:spPr>
          <a:xfrm>
            <a:off x="1237672" y="2724151"/>
            <a:ext cx="6927273" cy="553998"/>
          </a:xfrm>
          <a:prstGeom prst="rect">
            <a:avLst/>
          </a:prstGeom>
          <a:solidFill>
            <a:srgbClr val="19446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5</a:t>
            </a:r>
            <a:r>
              <a:rPr lang="ko-KR" altLang="en-US" sz="3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조 제안서 발표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3C7E53E2-9B5A-4177-9002-E91F2AE40A78}"/>
              </a:ext>
            </a:extLst>
          </p:cNvPr>
          <p:cNvSpPr txBox="1"/>
          <p:nvPr/>
        </p:nvSpPr>
        <p:spPr>
          <a:xfrm flipH="1">
            <a:off x="8284556" y="4561491"/>
            <a:ext cx="314128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20153055 </a:t>
            </a:r>
            <a:r>
              <a:rPr lang="ko-KR" altLang="en-US" sz="2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오재홍</a:t>
            </a:r>
            <a:endParaRPr lang="en-US" altLang="ko-KR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20171527</a:t>
            </a:r>
            <a:r>
              <a:rPr lang="ko-KR" altLang="en-US" sz="2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한혜원</a:t>
            </a:r>
            <a:endParaRPr lang="en-US" altLang="ko-KR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20171528</a:t>
            </a:r>
            <a:r>
              <a:rPr lang="ko-KR" altLang="en-US" sz="2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허윤지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20153034</a:t>
            </a:r>
            <a:r>
              <a:rPr lang="ko-KR" altLang="en-US" sz="200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서동하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endParaRPr lang="en-US" altLang="ko-KR" dirty="0"/>
          </a:p>
        </p:txBody>
      </p:sp>
      <p:pic>
        <p:nvPicPr>
          <p:cNvPr id="12" name="그래픽 11">
            <a:extLst>
              <a:ext uri="{FF2B5EF4-FFF2-40B4-BE49-F238E27FC236}">
                <a16:creationId xmlns="" xmlns:a16="http://schemas.microsoft.com/office/drawing/2014/main" id="{D9B8E473-CCEC-449B-AA68-AAAB0A69C4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10327" y="3658874"/>
            <a:ext cx="4876800" cy="48768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07F282AB-57C7-4940-B17A-AEB621066A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661" y="7198430"/>
            <a:ext cx="285790" cy="23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48752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그룹 80">
            <a:extLst>
              <a:ext uri="{FF2B5EF4-FFF2-40B4-BE49-F238E27FC236}">
                <a16:creationId xmlns="" xmlns:a16="http://schemas.microsoft.com/office/drawing/2014/main" id="{9303985F-2AF2-413A-8C7D-187F04D655D6}"/>
              </a:ext>
            </a:extLst>
          </p:cNvPr>
          <p:cNvGrpSpPr/>
          <p:nvPr/>
        </p:nvGrpSpPr>
        <p:grpSpPr>
          <a:xfrm>
            <a:off x="4172442" y="-3033654"/>
            <a:ext cx="14468934" cy="10726365"/>
            <a:chOff x="4172442" y="594449"/>
            <a:chExt cx="14468934" cy="10726365"/>
          </a:xfrm>
        </p:grpSpPr>
        <p:pic>
          <p:nvPicPr>
            <p:cNvPr id="82" name="그래픽 81" descr="계산기">
              <a:extLst>
                <a:ext uri="{FF2B5EF4-FFF2-40B4-BE49-F238E27FC236}">
                  <a16:creationId xmlns="" xmlns:a16="http://schemas.microsoft.com/office/drawing/2014/main" id="{70A9DFD9-9EA2-4D9E-B314-F94D890DE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172442" y="594449"/>
              <a:ext cx="14468934" cy="10628962"/>
            </a:xfrm>
            <a:prstGeom prst="rect">
              <a:avLst/>
            </a:prstGeom>
          </p:spPr>
        </p:pic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674A3735-B992-41E1-8759-16A5CA369DC0}"/>
                </a:ext>
              </a:extLst>
            </p:cNvPr>
            <p:cNvSpPr/>
            <p:nvPr/>
          </p:nvSpPr>
          <p:spPr>
            <a:xfrm>
              <a:off x="8586517" y="4020628"/>
              <a:ext cx="5654359" cy="476865"/>
            </a:xfrm>
            <a:prstGeom prst="rect">
              <a:avLst/>
            </a:prstGeom>
            <a:solidFill>
              <a:srgbClr val="D7EA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="" xmlns:a16="http://schemas.microsoft.com/office/drawing/2014/main" id="{B0EA41C0-FC34-45D9-90EC-E0367F179E82}"/>
                </a:ext>
              </a:extLst>
            </p:cNvPr>
            <p:cNvSpPr/>
            <p:nvPr/>
          </p:nvSpPr>
          <p:spPr>
            <a:xfrm>
              <a:off x="7526687" y="4608765"/>
              <a:ext cx="7766356" cy="3573510"/>
            </a:xfrm>
            <a:prstGeom prst="rect">
              <a:avLst/>
            </a:prstGeom>
            <a:solidFill>
              <a:srgbClr val="3E8C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TextBox 84">
              <a:extLst>
                <a:ext uri="{FF2B5EF4-FFF2-40B4-BE49-F238E27FC236}">
                  <a16:creationId xmlns="" xmlns:a16="http://schemas.microsoft.com/office/drawing/2014/main" id="{55C7098E-0D4A-4955-8F1F-6F953450D8D0}"/>
                </a:ext>
              </a:extLst>
            </p:cNvPr>
            <p:cNvSpPr txBox="1"/>
            <p:nvPr/>
          </p:nvSpPr>
          <p:spPr>
            <a:xfrm>
              <a:off x="11864785" y="3387202"/>
              <a:ext cx="3664339" cy="791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="" xmlns:a16="http://schemas.microsoft.com/office/drawing/2014/main" id="{7772AB65-DF43-448D-921C-61399088258F}"/>
                </a:ext>
              </a:extLst>
            </p:cNvPr>
            <p:cNvSpPr txBox="1"/>
            <p:nvPr/>
          </p:nvSpPr>
          <p:spPr>
            <a:xfrm>
              <a:off x="9695012" y="2837551"/>
              <a:ext cx="33978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LED</a:t>
              </a:r>
              <a:endParaRPr lang="ko-KR" altLang="en-US" sz="5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cxnSp>
          <p:nvCxnSpPr>
            <p:cNvPr id="87" name="직선 화살표 연결선 86">
              <a:extLst>
                <a:ext uri="{FF2B5EF4-FFF2-40B4-BE49-F238E27FC236}">
                  <a16:creationId xmlns="" xmlns:a16="http://schemas.microsoft.com/office/drawing/2014/main" id="{671FF1A9-AE49-47BC-B6A2-218168F72D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637531" y="1491747"/>
              <a:ext cx="0" cy="3561065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화살표 연결선 87">
              <a:extLst>
                <a:ext uri="{FF2B5EF4-FFF2-40B4-BE49-F238E27FC236}">
                  <a16:creationId xmlns="" xmlns:a16="http://schemas.microsoft.com/office/drawing/2014/main" id="{FDE7DD1C-B39B-4C77-9B51-A775C1AF6721}"/>
                </a:ext>
              </a:extLst>
            </p:cNvPr>
            <p:cNvCxnSpPr>
              <a:cxnSpLocks/>
            </p:cNvCxnSpPr>
            <p:nvPr/>
          </p:nvCxnSpPr>
          <p:spPr>
            <a:xfrm>
              <a:off x="16637531" y="6847114"/>
              <a:ext cx="0" cy="346902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>
              <a:extLst>
                <a:ext uri="{FF2B5EF4-FFF2-40B4-BE49-F238E27FC236}">
                  <a16:creationId xmlns="" xmlns:a16="http://schemas.microsoft.com/office/drawing/2014/main" id="{4C1A7B87-3524-494C-BB75-DBAAF58523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39493" y="10917093"/>
              <a:ext cx="3023347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화살표 연결선 89">
              <a:extLst>
                <a:ext uri="{FF2B5EF4-FFF2-40B4-BE49-F238E27FC236}">
                  <a16:creationId xmlns="" xmlns:a16="http://schemas.microsoft.com/office/drawing/2014/main" id="{5DD62D0D-0B82-43CD-AF1D-81D1187722B7}"/>
                </a:ext>
              </a:extLst>
            </p:cNvPr>
            <p:cNvCxnSpPr>
              <a:cxnSpLocks/>
            </p:cNvCxnSpPr>
            <p:nvPr/>
          </p:nvCxnSpPr>
          <p:spPr>
            <a:xfrm>
              <a:off x="12754447" y="10932410"/>
              <a:ext cx="2774677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="" xmlns:a16="http://schemas.microsoft.com/office/drawing/2014/main" id="{83E5C0E4-E29C-4B6B-8126-77F31DD7AC7E}"/>
                </a:ext>
              </a:extLst>
            </p:cNvPr>
            <p:cNvSpPr txBox="1"/>
            <p:nvPr/>
          </p:nvSpPr>
          <p:spPr>
            <a:xfrm>
              <a:off x="16053528" y="5291169"/>
              <a:ext cx="1419746" cy="1276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150mm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="" xmlns:a16="http://schemas.microsoft.com/office/drawing/2014/main" id="{4CD6C344-7A7B-45AE-B36C-6BB77A7D0FE3}"/>
                </a:ext>
              </a:extLst>
            </p:cNvPr>
            <p:cNvSpPr txBox="1"/>
            <p:nvPr/>
          </p:nvSpPr>
          <p:spPr>
            <a:xfrm>
              <a:off x="10419468" y="10599289"/>
              <a:ext cx="2075188" cy="721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100mm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="" xmlns:a16="http://schemas.microsoft.com/office/drawing/2014/main" id="{753B26C7-4FD8-4D78-9972-AB106965E101}"/>
                </a:ext>
              </a:extLst>
            </p:cNvPr>
            <p:cNvSpPr/>
            <p:nvPr/>
          </p:nvSpPr>
          <p:spPr>
            <a:xfrm>
              <a:off x="10578468" y="1899033"/>
              <a:ext cx="1757188" cy="335107"/>
            </a:xfrm>
            <a:prstGeom prst="roundRect">
              <a:avLst/>
            </a:prstGeom>
            <a:solidFill>
              <a:srgbClr val="359D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="" xmlns:a16="http://schemas.microsoft.com/office/drawing/2014/main" id="{AD26C0CA-9E54-40E9-A4E2-CB435C684BE4}"/>
                </a:ext>
              </a:extLst>
            </p:cNvPr>
            <p:cNvSpPr/>
            <p:nvPr/>
          </p:nvSpPr>
          <p:spPr>
            <a:xfrm>
              <a:off x="8034589" y="8486745"/>
              <a:ext cx="6844948" cy="791928"/>
            </a:xfrm>
            <a:prstGeom prst="rect">
              <a:avLst/>
            </a:prstGeom>
            <a:solidFill>
              <a:srgbClr val="D9E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더하기 기호 94">
              <a:extLst>
                <a:ext uri="{FF2B5EF4-FFF2-40B4-BE49-F238E27FC236}">
                  <a16:creationId xmlns="" xmlns:a16="http://schemas.microsoft.com/office/drawing/2014/main" id="{F501E399-9627-48D9-9E00-380100992249}"/>
                </a:ext>
              </a:extLst>
            </p:cNvPr>
            <p:cNvSpPr/>
            <p:nvPr/>
          </p:nvSpPr>
          <p:spPr>
            <a:xfrm>
              <a:off x="8469971" y="8316516"/>
              <a:ext cx="1988631" cy="1905669"/>
            </a:xfrm>
            <a:prstGeom prst="mathPlus">
              <a:avLst/>
            </a:prstGeom>
            <a:solidFill>
              <a:srgbClr val="438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="" xmlns:a16="http://schemas.microsoft.com/office/drawing/2014/main" id="{CEA17144-B2FB-41D1-ACDE-7AD52479890B}"/>
                </a:ext>
              </a:extLst>
            </p:cNvPr>
            <p:cNvSpPr/>
            <p:nvPr/>
          </p:nvSpPr>
          <p:spPr>
            <a:xfrm>
              <a:off x="11539270" y="8835817"/>
              <a:ext cx="699550" cy="721525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="" xmlns:a16="http://schemas.microsoft.com/office/drawing/2014/main" id="{3A5AE05F-6D81-472E-872A-03C716D222E0}"/>
                </a:ext>
              </a:extLst>
            </p:cNvPr>
            <p:cNvSpPr/>
            <p:nvPr/>
          </p:nvSpPr>
          <p:spPr>
            <a:xfrm>
              <a:off x="13845953" y="8835817"/>
              <a:ext cx="699550" cy="721525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각 삼각형 97">
              <a:extLst>
                <a:ext uri="{FF2B5EF4-FFF2-40B4-BE49-F238E27FC236}">
                  <a16:creationId xmlns="" xmlns:a16="http://schemas.microsoft.com/office/drawing/2014/main" id="{58EE2A80-C370-48D2-85EE-0E78EA6726CC}"/>
                </a:ext>
              </a:extLst>
            </p:cNvPr>
            <p:cNvSpPr/>
            <p:nvPr/>
          </p:nvSpPr>
          <p:spPr>
            <a:xfrm>
              <a:off x="7177862" y="1723698"/>
              <a:ext cx="8558400" cy="8584591"/>
            </a:xfrm>
            <a:prstGeom prst="rt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구현 방안</a:t>
            </a:r>
          </a:p>
        </p:txBody>
      </p:sp>
      <p:graphicFrame>
        <p:nvGraphicFramePr>
          <p:cNvPr id="99" name="표 98">
            <a:extLst>
              <a:ext uri="{FF2B5EF4-FFF2-40B4-BE49-F238E27FC236}">
                <a16:creationId xmlns="" xmlns:a16="http://schemas.microsoft.com/office/drawing/2014/main" id="{3F1B4DF9-4152-4B23-8B1D-86AAEBFE311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526686" y="980790"/>
          <a:ext cx="4665312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776">
                  <a:extLst>
                    <a:ext uri="{9D8B030D-6E8A-4147-A177-3AD203B41FA5}">
                      <a16:colId xmlns="" xmlns:a16="http://schemas.microsoft.com/office/drawing/2014/main" val="3964593876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1197839352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102982092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496249496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44616955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86025017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181458673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732327687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13470110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4231947173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869785867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2974547873"/>
                    </a:ext>
                  </a:extLst>
                </a:gridCol>
              </a:tblGrid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3432124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9011704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09167050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9864576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56167668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2264925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23407970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01313761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51948489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42609724"/>
                  </a:ext>
                </a:extLst>
              </a:tr>
            </a:tbl>
          </a:graphicData>
        </a:graphic>
      </p:graphicFrame>
      <p:sp>
        <p:nvSpPr>
          <p:cNvPr id="100" name="타원 99">
            <a:extLst>
              <a:ext uri="{FF2B5EF4-FFF2-40B4-BE49-F238E27FC236}">
                <a16:creationId xmlns="" xmlns:a16="http://schemas.microsoft.com/office/drawing/2014/main" id="{459A27FD-CEF0-446C-9AEB-7BB93031E485}"/>
              </a:ext>
            </a:extLst>
          </p:cNvPr>
          <p:cNvSpPr/>
          <p:nvPr/>
        </p:nvSpPr>
        <p:spPr>
          <a:xfrm>
            <a:off x="8684327" y="4869616"/>
            <a:ext cx="1559917" cy="1559917"/>
          </a:xfrm>
          <a:prstGeom prst="ellipse">
            <a:avLst/>
          </a:prstGeom>
          <a:solidFill>
            <a:srgbClr val="4181C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내용 개체 틀 3">
            <a:extLst>
              <a:ext uri="{FF2B5EF4-FFF2-40B4-BE49-F238E27FC236}">
                <a16:creationId xmlns="" xmlns:a16="http://schemas.microsoft.com/office/drawing/2014/main" id="{D95F4371-7525-401E-BF0E-9B163F97E0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33"/>
          <a:stretch/>
        </p:blipFill>
        <p:spPr>
          <a:xfrm>
            <a:off x="200813" y="2252810"/>
            <a:ext cx="6643015" cy="31478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53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539042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88287" y="1110215"/>
            <a:ext cx="5945813" cy="1665821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구현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381948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회로 구성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265383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D233DB33-F1A0-4E2F-BACB-8C46A8C2CEC2}"/>
              </a:ext>
            </a:extLst>
          </p:cNvPr>
          <p:cNvSpPr txBox="1"/>
          <p:nvPr/>
        </p:nvSpPr>
        <p:spPr>
          <a:xfrm>
            <a:off x="544944" y="2202133"/>
            <a:ext cx="49651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usart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통신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통한 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2p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구현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6" name="그림 5" descr="스크린샷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62186ED1-B811-4BFA-BF07-01B983A37A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175"/>
          <a:stretch/>
        </p:blipFill>
        <p:spPr>
          <a:xfrm>
            <a:off x="188288" y="2856387"/>
            <a:ext cx="5945812" cy="38010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9" name="그룹 18">
            <a:extLst>
              <a:ext uri="{FF2B5EF4-FFF2-40B4-BE49-F238E27FC236}">
                <a16:creationId xmlns="" xmlns:a16="http://schemas.microsoft.com/office/drawing/2014/main" id="{D3DB44CC-D441-45DD-B43F-57A376847CED}"/>
              </a:ext>
            </a:extLst>
          </p:cNvPr>
          <p:cNvGrpSpPr/>
          <p:nvPr/>
        </p:nvGrpSpPr>
        <p:grpSpPr>
          <a:xfrm>
            <a:off x="6428312" y="1085289"/>
            <a:ext cx="5121084" cy="9906858"/>
            <a:chOff x="6428312" y="1085289"/>
            <a:chExt cx="5121084" cy="9906858"/>
          </a:xfrm>
        </p:grpSpPr>
        <p:pic>
          <p:nvPicPr>
            <p:cNvPr id="14" name="그림 13" descr="스크린샷이(가) 표시된 사진&#10;&#10;매우 높은 신뢰도로 생성된 설명">
              <a:extLst>
                <a:ext uri="{FF2B5EF4-FFF2-40B4-BE49-F238E27FC236}">
                  <a16:creationId xmlns="" xmlns:a16="http://schemas.microsoft.com/office/drawing/2014/main" id="{B47003F2-1885-4C93-8406-D59AD17131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86"/>
            <a:stretch/>
          </p:blipFill>
          <p:spPr>
            <a:xfrm>
              <a:off x="6428312" y="1085289"/>
              <a:ext cx="5121084" cy="4282811"/>
            </a:xfrm>
            <a:prstGeom prst="rect">
              <a:avLst/>
            </a:prstGeom>
          </p:spPr>
        </p:pic>
        <p:pic>
          <p:nvPicPr>
            <p:cNvPr id="18" name="그림 17" descr="스크린샷이(가) 표시된 사진&#10;&#10;매우 높은 신뢰도로 생성된 설명">
              <a:extLst>
                <a:ext uri="{FF2B5EF4-FFF2-40B4-BE49-F238E27FC236}">
                  <a16:creationId xmlns="" xmlns:a16="http://schemas.microsoft.com/office/drawing/2014/main" id="{92BF2387-0AE9-48E7-816C-F1B462B24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8312" y="5368100"/>
              <a:ext cx="5121084" cy="56240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34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44444E-6 L 4.16667E-7 -0.6333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88287" y="1110215"/>
            <a:ext cx="7784138" cy="2177729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구현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381948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회로 구성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265383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D233DB33-F1A0-4E2F-BACB-8C46A8C2CEC2}"/>
              </a:ext>
            </a:extLst>
          </p:cNvPr>
          <p:cNvSpPr txBox="1"/>
          <p:nvPr/>
        </p:nvSpPr>
        <p:spPr>
          <a:xfrm>
            <a:off x="645103" y="1983151"/>
            <a:ext cx="30650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Mp3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모듈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이용한 사운드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증폭기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와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스피커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3" name="그림 2" descr="스크린샷이(가) 표시된 사진&#10;&#10;높은 신뢰도로 생성된 설명">
            <a:extLst>
              <a:ext uri="{FF2B5EF4-FFF2-40B4-BE49-F238E27FC236}">
                <a16:creationId xmlns="" xmlns:a16="http://schemas.microsoft.com/office/drawing/2014/main" id="{2A54FAEF-DC9F-46E3-8EB8-8DE4D0A983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851"/>
          <a:stretch/>
        </p:blipFill>
        <p:spPr>
          <a:xfrm>
            <a:off x="154807" y="3368295"/>
            <a:ext cx="5941193" cy="326753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91D62675-E9BE-4525-B783-1133C84E531B}"/>
              </a:ext>
            </a:extLst>
          </p:cNvPr>
          <p:cNvSpPr/>
          <p:nvPr/>
        </p:nvSpPr>
        <p:spPr>
          <a:xfrm>
            <a:off x="8067675" y="1110215"/>
            <a:ext cx="3936038" cy="2177729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4D3582E0-9596-444C-A414-9C6F3397BD17}"/>
              </a:ext>
            </a:extLst>
          </p:cNvPr>
          <p:cNvSpPr txBox="1"/>
          <p:nvPr/>
        </p:nvSpPr>
        <p:spPr>
          <a:xfrm>
            <a:off x="8329082" y="1266608"/>
            <a:ext cx="49651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배경음악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지뢰 폭발음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아이템 </a:t>
            </a:r>
            <a:r>
              <a:rPr lang="ko-KR" altLang="en-US" sz="20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사용음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전함 </a:t>
            </a:r>
            <a:r>
              <a:rPr lang="ko-KR" altLang="en-US" sz="20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침몰음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5" name="그림 4" descr="스크린샷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FC482B5A-9913-45B3-BD6B-7957AC00D1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22"/>
          <a:stretch/>
        </p:blipFill>
        <p:spPr>
          <a:xfrm>
            <a:off x="6178500" y="3368295"/>
            <a:ext cx="5858693" cy="326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1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9D1D9F70-8AFD-4E52-BD90-7AE217B68656}"/>
              </a:ext>
            </a:extLst>
          </p:cNvPr>
          <p:cNvSpPr/>
          <p:nvPr/>
        </p:nvSpPr>
        <p:spPr>
          <a:xfrm>
            <a:off x="188288" y="3781256"/>
            <a:ext cx="4555162" cy="2890430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88288" y="1110215"/>
            <a:ext cx="4555162" cy="2585485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구현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381948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회로 구성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265383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D233DB33-F1A0-4E2F-BACB-8C46A8C2CEC2}"/>
              </a:ext>
            </a:extLst>
          </p:cNvPr>
          <p:cNvSpPr txBox="1"/>
          <p:nvPr/>
        </p:nvSpPr>
        <p:spPr>
          <a:xfrm>
            <a:off x="544944" y="2202133"/>
            <a:ext cx="49651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Atmega128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부저</a:t>
            </a:r>
            <a:r>
              <a:rPr lang="ko-KR" altLang="en-US" sz="20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이용한 사운드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="" xmlns:a16="http://schemas.microsoft.com/office/drawing/2014/main" id="{0AB777EA-4BB4-4469-ABA6-FB4B7ADEA39A}"/>
              </a:ext>
            </a:extLst>
          </p:cNvPr>
          <p:cNvGrpSpPr/>
          <p:nvPr/>
        </p:nvGrpSpPr>
        <p:grpSpPr>
          <a:xfrm>
            <a:off x="4783279" y="1110215"/>
            <a:ext cx="7253914" cy="13054191"/>
            <a:chOff x="4783279" y="1110215"/>
            <a:chExt cx="7253914" cy="13054191"/>
          </a:xfrm>
        </p:grpSpPr>
        <p:pic>
          <p:nvPicPr>
            <p:cNvPr id="4" name="그림 3" descr="스크린샷이(가) 표시된 사진&#10;&#10;매우 높은 신뢰도로 생성된 설명">
              <a:extLst>
                <a:ext uri="{FF2B5EF4-FFF2-40B4-BE49-F238E27FC236}">
                  <a16:creationId xmlns="" xmlns:a16="http://schemas.microsoft.com/office/drawing/2014/main" id="{D622F0B9-65C5-4482-AAD5-784800541E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7393"/>
            <a:stretch/>
          </p:blipFill>
          <p:spPr>
            <a:xfrm>
              <a:off x="4783279" y="1110215"/>
              <a:ext cx="7253914" cy="5342083"/>
            </a:xfrm>
            <a:prstGeom prst="rect">
              <a:avLst/>
            </a:prstGeom>
          </p:spPr>
        </p:pic>
        <p:pic>
          <p:nvPicPr>
            <p:cNvPr id="6" name="그림 5" descr="스크린샷이(가) 표시된 사진&#10;&#10;매우 높은 신뢰도로 생성된 설명">
              <a:extLst>
                <a:ext uri="{FF2B5EF4-FFF2-40B4-BE49-F238E27FC236}">
                  <a16:creationId xmlns="" xmlns:a16="http://schemas.microsoft.com/office/drawing/2014/main" id="{76D7F8AA-3F60-46F9-8C21-CAF97E80C3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857"/>
            <a:stretch/>
          </p:blipFill>
          <p:spPr>
            <a:xfrm>
              <a:off x="4783279" y="6452298"/>
              <a:ext cx="7253914" cy="5806943"/>
            </a:xfrm>
            <a:prstGeom prst="rect">
              <a:avLst/>
            </a:prstGeom>
          </p:spPr>
        </p:pic>
        <p:pic>
          <p:nvPicPr>
            <p:cNvPr id="9" name="그림 8" descr="스크린샷이(가) 표시된 사진&#10;&#10;매우 높은 신뢰도로 생성된 설명">
              <a:extLst>
                <a:ext uri="{FF2B5EF4-FFF2-40B4-BE49-F238E27FC236}">
                  <a16:creationId xmlns="" xmlns:a16="http://schemas.microsoft.com/office/drawing/2014/main" id="{ED696B44-BC1F-4536-B7A7-7EB4B89776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4931"/>
            <a:stretch/>
          </p:blipFill>
          <p:spPr>
            <a:xfrm>
              <a:off x="4783279" y="12259241"/>
              <a:ext cx="7253914" cy="1905165"/>
            </a:xfrm>
            <a:prstGeom prst="rect">
              <a:avLst/>
            </a:prstGeom>
          </p:spPr>
        </p:pic>
      </p:grpSp>
      <p:pic>
        <p:nvPicPr>
          <p:cNvPr id="17" name="atmega128로 캐롤송 재생하기">
            <a:hlinkClick r:id="" action="ppaction://media"/>
            <a:extLst>
              <a:ext uri="{FF2B5EF4-FFF2-40B4-BE49-F238E27FC236}">
                <a16:creationId xmlns="" xmlns:a16="http://schemas.microsoft.com/office/drawing/2014/main" id="{8554E157-717C-4783-9192-5ACADD0298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50928" y="3781256"/>
            <a:ext cx="1629881" cy="289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590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4.07407E-6 L -3.54167E-6 -1.1134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5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88287" y="1110215"/>
            <a:ext cx="5234613" cy="2128285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구현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381948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회로 구성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265383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D233DB33-F1A0-4E2F-BACB-8C46A8C2CEC2}"/>
              </a:ext>
            </a:extLst>
          </p:cNvPr>
          <p:cNvSpPr txBox="1"/>
          <p:nvPr/>
        </p:nvSpPr>
        <p:spPr>
          <a:xfrm>
            <a:off x="645103" y="2202133"/>
            <a:ext cx="3190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진동모터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사용한 진동기능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7D30B895-53F5-4717-B687-0038DC7E35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784" y="1089608"/>
            <a:ext cx="6441929" cy="5386425"/>
          </a:xfrm>
          <a:prstGeom prst="rect">
            <a:avLst/>
          </a:prstGeom>
        </p:spPr>
      </p:pic>
      <p:pic>
        <p:nvPicPr>
          <p:cNvPr id="8" name="그림 7" descr="스크린샷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80AF4E50-3A4F-46CF-8A8C-A42DC58052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9" t="146" r="9882" b="-146"/>
          <a:stretch/>
        </p:blipFill>
        <p:spPr>
          <a:xfrm>
            <a:off x="208442" y="3360425"/>
            <a:ext cx="5214458" cy="3143634"/>
          </a:xfrm>
          <a:prstGeom prst="rect">
            <a:avLst/>
          </a:prstGeom>
        </p:spPr>
      </p:pic>
      <p:pic>
        <p:nvPicPr>
          <p:cNvPr id="6" name="그림 5" descr="스크린샷, 텍스트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575AA0C3-435A-4D57-B814-256208289D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7817" y="1089608"/>
            <a:ext cx="6538527" cy="554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3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48148E-6 L -0.55286 -1.48148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2B4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구현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204508"/>
            <a:ext cx="240145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게임 동작 순서</a:t>
            </a:r>
            <a:endParaRPr lang="ko-KR" altLang="en-US" sz="2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087943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="" xmlns:a16="http://schemas.microsoft.com/office/drawing/2014/main" id="{907905DE-99F1-4B42-A76F-E0D0C207D4F5}"/>
              </a:ext>
            </a:extLst>
          </p:cNvPr>
          <p:cNvSpPr/>
          <p:nvPr/>
        </p:nvSpPr>
        <p:spPr>
          <a:xfrm>
            <a:off x="544944" y="1923444"/>
            <a:ext cx="2183116" cy="2156503"/>
          </a:xfrm>
          <a:prstGeom prst="roundRect">
            <a:avLst/>
          </a:prstGeom>
          <a:solidFill>
            <a:srgbClr val="26C4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F799285E-4405-4300-B8E2-C23E7175F4A6}"/>
              </a:ext>
            </a:extLst>
          </p:cNvPr>
          <p:cNvSpPr txBox="1"/>
          <p:nvPr/>
        </p:nvSpPr>
        <p:spPr>
          <a:xfrm>
            <a:off x="501685" y="2045080"/>
            <a:ext cx="226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전원 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on</a:t>
            </a:r>
            <a:endParaRPr lang="ko-KR" altLang="en-US" sz="20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2" name="순서도: 병합 1">
            <a:extLst>
              <a:ext uri="{FF2B5EF4-FFF2-40B4-BE49-F238E27FC236}">
                <a16:creationId xmlns="" xmlns:a16="http://schemas.microsoft.com/office/drawing/2014/main" id="{D7C4550D-225B-4911-B67D-F00C81ECF71A}"/>
              </a:ext>
            </a:extLst>
          </p:cNvPr>
          <p:cNvSpPr/>
          <p:nvPr/>
        </p:nvSpPr>
        <p:spPr>
          <a:xfrm rot="16200000">
            <a:off x="2367729" y="2847782"/>
            <a:ext cx="942818" cy="222156"/>
          </a:xfrm>
          <a:prstGeom prst="flowChartMerge">
            <a:avLst/>
          </a:prstGeom>
          <a:solidFill>
            <a:srgbClr val="26C4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="" xmlns:a16="http://schemas.microsoft.com/office/drawing/2014/main" id="{719BAF99-E9EF-4CAF-BAA4-4BCA0DD72155}"/>
              </a:ext>
            </a:extLst>
          </p:cNvPr>
          <p:cNvSpPr/>
          <p:nvPr/>
        </p:nvSpPr>
        <p:spPr>
          <a:xfrm>
            <a:off x="3431082" y="1923444"/>
            <a:ext cx="2183116" cy="2156503"/>
          </a:xfrm>
          <a:prstGeom prst="roundRect">
            <a:avLst/>
          </a:prstGeom>
          <a:solidFill>
            <a:srgbClr val="22B4B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C4062D77-7B43-45D3-9212-DBDEC43FF548}"/>
              </a:ext>
            </a:extLst>
          </p:cNvPr>
          <p:cNvSpPr txBox="1"/>
          <p:nvPr/>
        </p:nvSpPr>
        <p:spPr>
          <a:xfrm>
            <a:off x="3387823" y="2045080"/>
            <a:ext cx="226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플레이어 인원 선택</a:t>
            </a:r>
          </a:p>
        </p:txBody>
      </p:sp>
      <p:sp>
        <p:nvSpPr>
          <p:cNvPr id="55" name="순서도: 병합 54">
            <a:extLst>
              <a:ext uri="{FF2B5EF4-FFF2-40B4-BE49-F238E27FC236}">
                <a16:creationId xmlns="" xmlns:a16="http://schemas.microsoft.com/office/drawing/2014/main" id="{60348A22-94DA-4068-A800-9611AA2619DB}"/>
              </a:ext>
            </a:extLst>
          </p:cNvPr>
          <p:cNvSpPr/>
          <p:nvPr/>
        </p:nvSpPr>
        <p:spPr>
          <a:xfrm rot="16200000">
            <a:off x="5253867" y="2847782"/>
            <a:ext cx="942818" cy="222156"/>
          </a:xfrm>
          <a:prstGeom prst="flowChartMerge">
            <a:avLst/>
          </a:prstGeom>
          <a:solidFill>
            <a:srgbClr val="22B4B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="" xmlns:a16="http://schemas.microsoft.com/office/drawing/2014/main" id="{0E1D559D-8076-4EC1-8BF5-BB85FD822CA3}"/>
              </a:ext>
            </a:extLst>
          </p:cNvPr>
          <p:cNvSpPr/>
          <p:nvPr/>
        </p:nvSpPr>
        <p:spPr>
          <a:xfrm>
            <a:off x="6458213" y="1923444"/>
            <a:ext cx="2183116" cy="2156503"/>
          </a:xfrm>
          <a:prstGeom prst="roundRect">
            <a:avLst/>
          </a:prstGeom>
          <a:solidFill>
            <a:srgbClr val="21989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="" xmlns:a16="http://schemas.microsoft.com/office/drawing/2014/main" id="{0F05F049-8472-4BD2-8F2D-6A7BA5D099AD}"/>
              </a:ext>
            </a:extLst>
          </p:cNvPr>
          <p:cNvSpPr txBox="1"/>
          <p:nvPr/>
        </p:nvSpPr>
        <p:spPr>
          <a:xfrm>
            <a:off x="6414954" y="2045080"/>
            <a:ext cx="226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전함 설정</a:t>
            </a:r>
          </a:p>
        </p:txBody>
      </p:sp>
      <p:sp>
        <p:nvSpPr>
          <p:cNvPr id="68" name="순서도: 병합 67">
            <a:extLst>
              <a:ext uri="{FF2B5EF4-FFF2-40B4-BE49-F238E27FC236}">
                <a16:creationId xmlns="" xmlns:a16="http://schemas.microsoft.com/office/drawing/2014/main" id="{84B60C3A-7872-4309-AE64-A0865D8B54A8}"/>
              </a:ext>
            </a:extLst>
          </p:cNvPr>
          <p:cNvSpPr/>
          <p:nvPr/>
        </p:nvSpPr>
        <p:spPr>
          <a:xfrm rot="16200000">
            <a:off x="8280998" y="2847782"/>
            <a:ext cx="942818" cy="222156"/>
          </a:xfrm>
          <a:prstGeom prst="flowChartMerge">
            <a:avLst/>
          </a:prstGeom>
          <a:solidFill>
            <a:srgbClr val="21989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사각형: 둥근 모서리 72">
            <a:extLst>
              <a:ext uri="{FF2B5EF4-FFF2-40B4-BE49-F238E27FC236}">
                <a16:creationId xmlns="" xmlns:a16="http://schemas.microsoft.com/office/drawing/2014/main" id="{10A43F55-FF25-430C-8A8E-C6D5011A89DD}"/>
              </a:ext>
            </a:extLst>
          </p:cNvPr>
          <p:cNvSpPr/>
          <p:nvPr/>
        </p:nvSpPr>
        <p:spPr>
          <a:xfrm>
            <a:off x="9376145" y="1923444"/>
            <a:ext cx="2183116" cy="2156503"/>
          </a:xfrm>
          <a:prstGeom prst="roundRect">
            <a:avLst/>
          </a:prstGeom>
          <a:solidFill>
            <a:srgbClr val="1C8186">
              <a:alpha val="80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="" xmlns:a16="http://schemas.microsoft.com/office/drawing/2014/main" id="{48F05403-6E07-4287-945B-74D493E755D7}"/>
              </a:ext>
            </a:extLst>
          </p:cNvPr>
          <p:cNvSpPr txBox="1"/>
          <p:nvPr/>
        </p:nvSpPr>
        <p:spPr>
          <a:xfrm>
            <a:off x="9332886" y="2045080"/>
            <a:ext cx="226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아이템 설정</a:t>
            </a:r>
          </a:p>
        </p:txBody>
      </p:sp>
      <p:sp>
        <p:nvSpPr>
          <p:cNvPr id="76" name="순서도: 병합 75">
            <a:extLst>
              <a:ext uri="{FF2B5EF4-FFF2-40B4-BE49-F238E27FC236}">
                <a16:creationId xmlns="" xmlns:a16="http://schemas.microsoft.com/office/drawing/2014/main" id="{63CF4D22-1D65-40F0-A6E1-50D0213378F4}"/>
              </a:ext>
            </a:extLst>
          </p:cNvPr>
          <p:cNvSpPr/>
          <p:nvPr/>
        </p:nvSpPr>
        <p:spPr>
          <a:xfrm rot="16200000">
            <a:off x="11198930" y="2847782"/>
            <a:ext cx="942818" cy="222156"/>
          </a:xfrm>
          <a:prstGeom prst="flowChartMerge">
            <a:avLst/>
          </a:prstGeom>
          <a:solidFill>
            <a:srgbClr val="1E7B8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="" xmlns:a16="http://schemas.microsoft.com/office/drawing/2014/main" id="{0A146AC5-0E00-4EC1-994E-A6A888D6FE48}"/>
              </a:ext>
            </a:extLst>
          </p:cNvPr>
          <p:cNvSpPr/>
          <p:nvPr/>
        </p:nvSpPr>
        <p:spPr>
          <a:xfrm>
            <a:off x="544944" y="4404262"/>
            <a:ext cx="2183116" cy="2156503"/>
          </a:xfrm>
          <a:prstGeom prst="roundRect">
            <a:avLst/>
          </a:prstGeom>
          <a:solidFill>
            <a:srgbClr val="1B707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3" name="그림 82">
            <a:extLst>
              <a:ext uri="{FF2B5EF4-FFF2-40B4-BE49-F238E27FC236}">
                <a16:creationId xmlns="" xmlns:a16="http://schemas.microsoft.com/office/drawing/2014/main" id="{1D25B39B-0FBA-4E5A-ACF6-B88587C4A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17" y="5047644"/>
            <a:ext cx="1300593" cy="1300593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="" xmlns:a16="http://schemas.microsoft.com/office/drawing/2014/main" id="{FB9C60C6-666A-4A53-A92A-883AC849BB18}"/>
              </a:ext>
            </a:extLst>
          </p:cNvPr>
          <p:cNvSpPr txBox="1"/>
          <p:nvPr/>
        </p:nvSpPr>
        <p:spPr>
          <a:xfrm>
            <a:off x="501685" y="4525898"/>
            <a:ext cx="226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지뢰 설정</a:t>
            </a:r>
          </a:p>
        </p:txBody>
      </p:sp>
      <p:sp>
        <p:nvSpPr>
          <p:cNvPr id="85" name="순서도: 병합 84">
            <a:extLst>
              <a:ext uri="{FF2B5EF4-FFF2-40B4-BE49-F238E27FC236}">
                <a16:creationId xmlns="" xmlns:a16="http://schemas.microsoft.com/office/drawing/2014/main" id="{91AB22F1-853E-45B5-9B22-5856EC21A795}"/>
              </a:ext>
            </a:extLst>
          </p:cNvPr>
          <p:cNvSpPr/>
          <p:nvPr/>
        </p:nvSpPr>
        <p:spPr>
          <a:xfrm rot="16200000">
            <a:off x="2367729" y="5328600"/>
            <a:ext cx="942818" cy="222156"/>
          </a:xfrm>
          <a:prstGeom prst="flowChartMerge">
            <a:avLst/>
          </a:prstGeom>
          <a:solidFill>
            <a:srgbClr val="1B707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사각형: 둥근 모서리 85">
            <a:extLst>
              <a:ext uri="{FF2B5EF4-FFF2-40B4-BE49-F238E27FC236}">
                <a16:creationId xmlns="" xmlns:a16="http://schemas.microsoft.com/office/drawing/2014/main" id="{D5418477-53F4-4D6C-BD50-825E480D511A}"/>
              </a:ext>
            </a:extLst>
          </p:cNvPr>
          <p:cNvSpPr/>
          <p:nvPr/>
        </p:nvSpPr>
        <p:spPr>
          <a:xfrm>
            <a:off x="3425268" y="4404262"/>
            <a:ext cx="2183116" cy="2156503"/>
          </a:xfrm>
          <a:prstGeom prst="roundRect">
            <a:avLst/>
          </a:prstGeom>
          <a:solidFill>
            <a:srgbClr val="15586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="" xmlns:a16="http://schemas.microsoft.com/office/drawing/2014/main" id="{0792B4EE-A1F8-417E-B4E9-24238048D000}"/>
              </a:ext>
            </a:extLst>
          </p:cNvPr>
          <p:cNvSpPr txBox="1"/>
          <p:nvPr/>
        </p:nvSpPr>
        <p:spPr>
          <a:xfrm>
            <a:off x="3382009" y="4525898"/>
            <a:ext cx="226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게임 시작</a:t>
            </a:r>
          </a:p>
        </p:txBody>
      </p:sp>
      <p:sp>
        <p:nvSpPr>
          <p:cNvPr id="89" name="순서도: 병합 88">
            <a:extLst>
              <a:ext uri="{FF2B5EF4-FFF2-40B4-BE49-F238E27FC236}">
                <a16:creationId xmlns="" xmlns:a16="http://schemas.microsoft.com/office/drawing/2014/main" id="{C9FFAE67-0E6C-4559-A68D-56E13EDB74C9}"/>
              </a:ext>
            </a:extLst>
          </p:cNvPr>
          <p:cNvSpPr/>
          <p:nvPr/>
        </p:nvSpPr>
        <p:spPr>
          <a:xfrm rot="16200000">
            <a:off x="5248053" y="5328600"/>
            <a:ext cx="942818" cy="222156"/>
          </a:xfrm>
          <a:prstGeom prst="flowChartMerge">
            <a:avLst/>
          </a:prstGeom>
          <a:solidFill>
            <a:srgbClr val="15586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사각형: 둥근 모서리 89">
            <a:extLst>
              <a:ext uri="{FF2B5EF4-FFF2-40B4-BE49-F238E27FC236}">
                <a16:creationId xmlns="" xmlns:a16="http://schemas.microsoft.com/office/drawing/2014/main" id="{1D02603B-BA79-4AE7-A020-A07EA10F3FEC}"/>
              </a:ext>
            </a:extLst>
          </p:cNvPr>
          <p:cNvSpPr/>
          <p:nvPr/>
        </p:nvSpPr>
        <p:spPr>
          <a:xfrm>
            <a:off x="6458213" y="4404262"/>
            <a:ext cx="2183116" cy="2156503"/>
          </a:xfrm>
          <a:prstGeom prst="roundRect">
            <a:avLst/>
          </a:prstGeom>
          <a:solidFill>
            <a:srgbClr val="11484F">
              <a:alpha val="80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="" xmlns:a16="http://schemas.microsoft.com/office/drawing/2014/main" id="{9FD40EFA-6049-4DCB-B380-72B90B4C17DA}"/>
              </a:ext>
            </a:extLst>
          </p:cNvPr>
          <p:cNvSpPr txBox="1"/>
          <p:nvPr/>
        </p:nvSpPr>
        <p:spPr>
          <a:xfrm>
            <a:off x="6414954" y="4525898"/>
            <a:ext cx="226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게임 진행</a:t>
            </a:r>
          </a:p>
        </p:txBody>
      </p:sp>
      <p:sp>
        <p:nvSpPr>
          <p:cNvPr id="93" name="순서도: 병합 92">
            <a:extLst>
              <a:ext uri="{FF2B5EF4-FFF2-40B4-BE49-F238E27FC236}">
                <a16:creationId xmlns="" xmlns:a16="http://schemas.microsoft.com/office/drawing/2014/main" id="{E357EE0E-0BDE-4E8D-A56A-5A829C940907}"/>
              </a:ext>
            </a:extLst>
          </p:cNvPr>
          <p:cNvSpPr/>
          <p:nvPr/>
        </p:nvSpPr>
        <p:spPr>
          <a:xfrm rot="16200000">
            <a:off x="8280998" y="5328600"/>
            <a:ext cx="942818" cy="222156"/>
          </a:xfrm>
          <a:prstGeom prst="flowChartMerge">
            <a:avLst/>
          </a:prstGeom>
          <a:solidFill>
            <a:srgbClr val="11484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사각형: 둥근 모서리 93">
            <a:extLst>
              <a:ext uri="{FF2B5EF4-FFF2-40B4-BE49-F238E27FC236}">
                <a16:creationId xmlns="" xmlns:a16="http://schemas.microsoft.com/office/drawing/2014/main" id="{620BFA50-08F7-49B7-AF79-85D1F69031BD}"/>
              </a:ext>
            </a:extLst>
          </p:cNvPr>
          <p:cNvSpPr/>
          <p:nvPr/>
        </p:nvSpPr>
        <p:spPr>
          <a:xfrm>
            <a:off x="9418815" y="4404262"/>
            <a:ext cx="2183116" cy="2156503"/>
          </a:xfrm>
          <a:prstGeom prst="roundRect">
            <a:avLst/>
          </a:prstGeom>
          <a:solidFill>
            <a:srgbClr val="133D4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TextBox 95">
            <a:extLst>
              <a:ext uri="{FF2B5EF4-FFF2-40B4-BE49-F238E27FC236}">
                <a16:creationId xmlns="" xmlns:a16="http://schemas.microsoft.com/office/drawing/2014/main" id="{5025BE64-F252-4B80-8634-24D6D56CACEA}"/>
              </a:ext>
            </a:extLst>
          </p:cNvPr>
          <p:cNvSpPr txBox="1"/>
          <p:nvPr/>
        </p:nvSpPr>
        <p:spPr>
          <a:xfrm>
            <a:off x="9375556" y="4525898"/>
            <a:ext cx="226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게임 종료</a:t>
            </a:r>
          </a:p>
        </p:txBody>
      </p:sp>
      <p:pic>
        <p:nvPicPr>
          <p:cNvPr id="8" name="그래픽 7" descr="두 남자">
            <a:extLst>
              <a:ext uri="{FF2B5EF4-FFF2-40B4-BE49-F238E27FC236}">
                <a16:creationId xmlns="" xmlns:a16="http://schemas.microsoft.com/office/drawing/2014/main" id="{03A5ED75-A8BF-4FBA-8E47-BDE540D38F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83324" y="2571082"/>
            <a:ext cx="1285366" cy="1285366"/>
          </a:xfrm>
          <a:prstGeom prst="rect">
            <a:avLst/>
          </a:prstGeom>
        </p:spPr>
      </p:pic>
      <p:pic>
        <p:nvPicPr>
          <p:cNvPr id="11" name="그림 10" descr="클립아트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DEDDC131-FDCE-451B-8818-C586346EA3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905" y="2582102"/>
            <a:ext cx="1229194" cy="122919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5164B360-B494-4506-9F81-E7937A888F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285" y="2555854"/>
            <a:ext cx="1300593" cy="130059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="" xmlns:a16="http://schemas.microsoft.com/office/drawing/2014/main" id="{8E4385AF-8D08-4D4E-8D0D-967453FC99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130" y="5116303"/>
            <a:ext cx="1163273" cy="1163273"/>
          </a:xfrm>
          <a:prstGeom prst="rect">
            <a:avLst/>
          </a:prstGeom>
        </p:spPr>
      </p:pic>
      <p:pic>
        <p:nvPicPr>
          <p:cNvPr id="98" name="그림 97" descr="클립아트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6B21DA0C-CF1A-42CD-882B-EFBE866C0F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3129" y="5107693"/>
            <a:ext cx="1229194" cy="1229194"/>
          </a:xfrm>
          <a:prstGeom prst="rect">
            <a:avLst/>
          </a:prstGeom>
        </p:spPr>
      </p:pic>
      <p:pic>
        <p:nvPicPr>
          <p:cNvPr id="23" name="그래픽 22" descr="게임 컨트롤러">
            <a:extLst>
              <a:ext uri="{FF2B5EF4-FFF2-40B4-BE49-F238E27FC236}">
                <a16:creationId xmlns="" xmlns:a16="http://schemas.microsoft.com/office/drawing/2014/main" id="{899B2CBE-861D-43B9-A42F-93AB31C1E0F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26376" y="4959738"/>
            <a:ext cx="1516307" cy="1516307"/>
          </a:xfrm>
          <a:prstGeom prst="rect">
            <a:avLst/>
          </a:prstGeom>
        </p:spPr>
      </p:pic>
      <p:pic>
        <p:nvPicPr>
          <p:cNvPr id="26" name="그래픽 25" descr="폭죽">
            <a:extLst>
              <a:ext uri="{FF2B5EF4-FFF2-40B4-BE49-F238E27FC236}">
                <a16:creationId xmlns="" xmlns:a16="http://schemas.microsoft.com/office/drawing/2014/main" id="{9ED744E0-CECA-463A-9BE3-740C41E800C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707554" y="2491088"/>
            <a:ext cx="1547469" cy="154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37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구현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267289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알고리즘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152855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D233DB33-F1A0-4E2F-BACB-8C46A8C2CEC2}"/>
              </a:ext>
            </a:extLst>
          </p:cNvPr>
          <p:cNvSpPr txBox="1"/>
          <p:nvPr/>
        </p:nvSpPr>
        <p:spPr>
          <a:xfrm>
            <a:off x="785091" y="1351572"/>
            <a:ext cx="49651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게임 기능은 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알고리즘</a:t>
            </a:r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참고하여 코딩</a:t>
            </a:r>
            <a:endParaRPr lang="en-US" altLang="ko-KR" sz="20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="" xmlns:a16="http://schemas.microsoft.com/office/drawing/2014/main" id="{C658F62C-1DD6-445E-89BD-19D4EC79B91C}"/>
              </a:ext>
            </a:extLst>
          </p:cNvPr>
          <p:cNvSpPr/>
          <p:nvPr/>
        </p:nvSpPr>
        <p:spPr>
          <a:xfrm>
            <a:off x="645103" y="2447925"/>
            <a:ext cx="1012247" cy="1012247"/>
          </a:xfrm>
          <a:prstGeom prst="ellipse">
            <a:avLst/>
          </a:prstGeom>
          <a:solidFill>
            <a:srgbClr val="63E7A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="" xmlns:a16="http://schemas.microsoft.com/office/drawing/2014/main" id="{23AEC41F-AA36-4411-94DA-523F797632F0}"/>
              </a:ext>
            </a:extLst>
          </p:cNvPr>
          <p:cNvCxnSpPr>
            <a:cxnSpLocks/>
          </p:cNvCxnSpPr>
          <p:nvPr/>
        </p:nvCxnSpPr>
        <p:spPr>
          <a:xfrm>
            <a:off x="1155267" y="3571875"/>
            <a:ext cx="0" cy="771525"/>
          </a:xfrm>
          <a:prstGeom prst="straightConnector1">
            <a:avLst/>
          </a:prstGeom>
          <a:ln w="127000" cap="rnd">
            <a:solidFill>
              <a:srgbClr val="63E7A2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3A0E5B91-4ACD-428E-87EC-2EB97256BC9B}"/>
              </a:ext>
            </a:extLst>
          </p:cNvPr>
          <p:cNvSpPr/>
          <p:nvPr/>
        </p:nvSpPr>
        <p:spPr>
          <a:xfrm>
            <a:off x="645103" y="4413682"/>
            <a:ext cx="1012247" cy="1012247"/>
          </a:xfrm>
          <a:prstGeom prst="ellipse">
            <a:avLst/>
          </a:prstGeom>
          <a:solidFill>
            <a:srgbClr val="63E7A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14" name="연결선: 꺾임 13">
            <a:extLst>
              <a:ext uri="{FF2B5EF4-FFF2-40B4-BE49-F238E27FC236}">
                <a16:creationId xmlns="" xmlns:a16="http://schemas.microsoft.com/office/drawing/2014/main" id="{1BB607C0-7090-4F67-8FC1-788DC80692C7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89005" y="3922300"/>
            <a:ext cx="2037817" cy="901124"/>
          </a:xfrm>
          <a:prstGeom prst="bentConnector3">
            <a:avLst>
              <a:gd name="adj1" fmla="val -13"/>
            </a:avLst>
          </a:prstGeom>
          <a:ln w="127000" cap="rnd">
            <a:solidFill>
              <a:srgbClr val="174C5A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구름 31">
            <a:extLst>
              <a:ext uri="{FF2B5EF4-FFF2-40B4-BE49-F238E27FC236}">
                <a16:creationId xmlns="" xmlns:a16="http://schemas.microsoft.com/office/drawing/2014/main" id="{8AD647F7-4DDB-481B-900A-68DA265E86C1}"/>
              </a:ext>
            </a:extLst>
          </p:cNvPr>
          <p:cNvSpPr/>
          <p:nvPr/>
        </p:nvSpPr>
        <p:spPr>
          <a:xfrm>
            <a:off x="1981200" y="5505450"/>
            <a:ext cx="1019175" cy="1019175"/>
          </a:xfrm>
          <a:prstGeom prst="cloud">
            <a:avLst/>
          </a:prstGeom>
          <a:solidFill>
            <a:srgbClr val="174C5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="" xmlns:a16="http://schemas.microsoft.com/office/drawing/2014/main" id="{17D43624-A384-448C-95AC-3CF40EC89FAA}"/>
              </a:ext>
            </a:extLst>
          </p:cNvPr>
          <p:cNvCxnSpPr>
            <a:cxnSpLocks/>
          </p:cNvCxnSpPr>
          <p:nvPr/>
        </p:nvCxnSpPr>
        <p:spPr>
          <a:xfrm>
            <a:off x="1657350" y="2447925"/>
            <a:ext cx="3209925" cy="0"/>
          </a:xfrm>
          <a:prstGeom prst="straightConnector1">
            <a:avLst/>
          </a:prstGeom>
          <a:ln w="127000" cap="rnd">
            <a:solidFill>
              <a:srgbClr val="3A6F7A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="" xmlns:a16="http://schemas.microsoft.com/office/drawing/2014/main" id="{6E2F94F9-D664-41D3-B534-48450425BDB3}"/>
              </a:ext>
            </a:extLst>
          </p:cNvPr>
          <p:cNvCxnSpPr>
            <a:cxnSpLocks/>
          </p:cNvCxnSpPr>
          <p:nvPr/>
        </p:nvCxnSpPr>
        <p:spPr>
          <a:xfrm>
            <a:off x="1819275" y="2952750"/>
            <a:ext cx="1543050" cy="0"/>
          </a:xfrm>
          <a:prstGeom prst="straightConnector1">
            <a:avLst/>
          </a:prstGeom>
          <a:ln w="127000" cap="rnd">
            <a:solidFill>
              <a:srgbClr val="25CDC9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="" xmlns:a16="http://schemas.microsoft.com/office/drawing/2014/main" id="{D4DD2F19-AEDD-484B-B280-9853D137F8FB}"/>
              </a:ext>
            </a:extLst>
          </p:cNvPr>
          <p:cNvSpPr/>
          <p:nvPr/>
        </p:nvSpPr>
        <p:spPr>
          <a:xfrm>
            <a:off x="3502313" y="2618798"/>
            <a:ext cx="1012247" cy="1012247"/>
          </a:xfrm>
          <a:prstGeom prst="ellipse">
            <a:avLst/>
          </a:prstGeom>
          <a:solidFill>
            <a:srgbClr val="25CDC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43">
            <a:extLst>
              <a:ext uri="{FF2B5EF4-FFF2-40B4-BE49-F238E27FC236}">
                <a16:creationId xmlns="" xmlns:a16="http://schemas.microsoft.com/office/drawing/2014/main" id="{1EC9EE87-ED43-498A-A9FD-19B6D5047E03}"/>
              </a:ext>
            </a:extLst>
          </p:cNvPr>
          <p:cNvSpPr/>
          <p:nvPr/>
        </p:nvSpPr>
        <p:spPr>
          <a:xfrm>
            <a:off x="5029200" y="1943285"/>
            <a:ext cx="1012247" cy="1012247"/>
          </a:xfrm>
          <a:prstGeom prst="ellipse">
            <a:avLst/>
          </a:prstGeom>
          <a:solidFill>
            <a:srgbClr val="3A6F7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="" xmlns:a16="http://schemas.microsoft.com/office/drawing/2014/main" id="{CFC516E3-35FE-46EA-937F-37947293B943}"/>
              </a:ext>
            </a:extLst>
          </p:cNvPr>
          <p:cNvCxnSpPr>
            <a:cxnSpLocks/>
          </p:cNvCxnSpPr>
          <p:nvPr/>
        </p:nvCxnSpPr>
        <p:spPr>
          <a:xfrm>
            <a:off x="6238875" y="2447925"/>
            <a:ext cx="876300" cy="0"/>
          </a:xfrm>
          <a:prstGeom prst="straightConnector1">
            <a:avLst/>
          </a:prstGeom>
          <a:ln w="127000" cap="rnd">
            <a:solidFill>
              <a:srgbClr val="3A6F7A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구름 48">
            <a:extLst>
              <a:ext uri="{FF2B5EF4-FFF2-40B4-BE49-F238E27FC236}">
                <a16:creationId xmlns="" xmlns:a16="http://schemas.microsoft.com/office/drawing/2014/main" id="{0F33E77B-AB9D-4558-8912-F8D7D6580F1E}"/>
              </a:ext>
            </a:extLst>
          </p:cNvPr>
          <p:cNvSpPr/>
          <p:nvPr/>
        </p:nvSpPr>
        <p:spPr>
          <a:xfrm>
            <a:off x="7312603" y="1943285"/>
            <a:ext cx="1019175" cy="1019175"/>
          </a:xfrm>
          <a:prstGeom prst="cloud">
            <a:avLst/>
          </a:prstGeom>
          <a:solidFill>
            <a:srgbClr val="174C5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="" xmlns:a16="http://schemas.microsoft.com/office/drawing/2014/main" id="{AC117CD3-0B56-4E17-9D82-953EB9DDB1A6}"/>
              </a:ext>
            </a:extLst>
          </p:cNvPr>
          <p:cNvCxnSpPr>
            <a:cxnSpLocks/>
          </p:cNvCxnSpPr>
          <p:nvPr/>
        </p:nvCxnSpPr>
        <p:spPr>
          <a:xfrm>
            <a:off x="4008436" y="3763692"/>
            <a:ext cx="0" cy="1408383"/>
          </a:xfrm>
          <a:prstGeom prst="straightConnector1">
            <a:avLst/>
          </a:prstGeom>
          <a:ln w="127000" cap="rnd">
            <a:solidFill>
              <a:srgbClr val="25CDC9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타원 50">
            <a:extLst>
              <a:ext uri="{FF2B5EF4-FFF2-40B4-BE49-F238E27FC236}">
                <a16:creationId xmlns="" xmlns:a16="http://schemas.microsoft.com/office/drawing/2014/main" id="{81FDBE1C-BC80-43B6-851B-583EBAD4A24D}"/>
              </a:ext>
            </a:extLst>
          </p:cNvPr>
          <p:cNvSpPr/>
          <p:nvPr/>
        </p:nvSpPr>
        <p:spPr>
          <a:xfrm>
            <a:off x="3502313" y="5295900"/>
            <a:ext cx="1012247" cy="1012247"/>
          </a:xfrm>
          <a:prstGeom prst="ellipse">
            <a:avLst/>
          </a:prstGeom>
          <a:solidFill>
            <a:srgbClr val="25CDC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="" xmlns:a16="http://schemas.microsoft.com/office/drawing/2014/main" id="{2A29B9A4-426E-4EEA-B6D6-7BEBF0D5CBD1}"/>
              </a:ext>
            </a:extLst>
          </p:cNvPr>
          <p:cNvCxnSpPr>
            <a:cxnSpLocks/>
          </p:cNvCxnSpPr>
          <p:nvPr/>
        </p:nvCxnSpPr>
        <p:spPr>
          <a:xfrm>
            <a:off x="4629573" y="6126132"/>
            <a:ext cx="1120640" cy="0"/>
          </a:xfrm>
          <a:prstGeom prst="straightConnector1">
            <a:avLst/>
          </a:prstGeom>
          <a:ln w="127000" cap="rnd">
            <a:solidFill>
              <a:srgbClr val="63E7A2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타원 62">
            <a:extLst>
              <a:ext uri="{FF2B5EF4-FFF2-40B4-BE49-F238E27FC236}">
                <a16:creationId xmlns="" xmlns:a16="http://schemas.microsoft.com/office/drawing/2014/main" id="{67B4DDF8-B53A-4FE2-B727-D1337BFE5A81}"/>
              </a:ext>
            </a:extLst>
          </p:cNvPr>
          <p:cNvSpPr/>
          <p:nvPr/>
        </p:nvSpPr>
        <p:spPr>
          <a:xfrm>
            <a:off x="5943881" y="3342021"/>
            <a:ext cx="1012247" cy="1012247"/>
          </a:xfrm>
          <a:prstGeom prst="ellipse">
            <a:avLst/>
          </a:prstGeom>
          <a:solidFill>
            <a:srgbClr val="25CDC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타원 63">
            <a:extLst>
              <a:ext uri="{FF2B5EF4-FFF2-40B4-BE49-F238E27FC236}">
                <a16:creationId xmlns="" xmlns:a16="http://schemas.microsoft.com/office/drawing/2014/main" id="{DF0E6E3F-6F75-446E-A648-BCA3268E7029}"/>
              </a:ext>
            </a:extLst>
          </p:cNvPr>
          <p:cNvSpPr/>
          <p:nvPr/>
        </p:nvSpPr>
        <p:spPr>
          <a:xfrm>
            <a:off x="5943880" y="5620008"/>
            <a:ext cx="1012247" cy="1012247"/>
          </a:xfrm>
          <a:prstGeom prst="ellipse">
            <a:avLst/>
          </a:prstGeom>
          <a:solidFill>
            <a:srgbClr val="63E7A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1" name="연결선: 꺾임 80">
            <a:extLst>
              <a:ext uri="{FF2B5EF4-FFF2-40B4-BE49-F238E27FC236}">
                <a16:creationId xmlns="" xmlns:a16="http://schemas.microsoft.com/office/drawing/2014/main" id="{C9B4BBE9-9A25-4FA6-A794-A02834F0762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709615" y="4328422"/>
            <a:ext cx="1657306" cy="696750"/>
          </a:xfrm>
          <a:prstGeom prst="bentConnector3">
            <a:avLst>
              <a:gd name="adj1" fmla="val 100001"/>
            </a:avLst>
          </a:prstGeom>
          <a:ln w="127000" cap="rnd">
            <a:solidFill>
              <a:srgbClr val="25CDC9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="" xmlns:a16="http://schemas.microsoft.com/office/drawing/2014/main" id="{017CA6CB-6967-4174-8711-544C180A08F2}"/>
              </a:ext>
            </a:extLst>
          </p:cNvPr>
          <p:cNvCxnSpPr/>
          <p:nvPr/>
        </p:nvCxnSpPr>
        <p:spPr>
          <a:xfrm>
            <a:off x="4629573" y="5505450"/>
            <a:ext cx="560320" cy="0"/>
          </a:xfrm>
          <a:prstGeom prst="line">
            <a:avLst/>
          </a:prstGeom>
          <a:ln w="127000" cap="rnd">
            <a:solidFill>
              <a:srgbClr val="25CDC9"/>
            </a:solidFill>
            <a:round/>
            <a:headEnd type="none" w="lg" len="lg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>
            <a:extLst>
              <a:ext uri="{FF2B5EF4-FFF2-40B4-BE49-F238E27FC236}">
                <a16:creationId xmlns="" xmlns:a16="http://schemas.microsoft.com/office/drawing/2014/main" id="{8B8804A4-6341-4AD7-A1AB-29B5D1402A2A}"/>
              </a:ext>
            </a:extLst>
          </p:cNvPr>
          <p:cNvCxnSpPr>
            <a:cxnSpLocks/>
          </p:cNvCxnSpPr>
          <p:nvPr/>
        </p:nvCxnSpPr>
        <p:spPr>
          <a:xfrm flipH="1">
            <a:off x="9624291" y="3420167"/>
            <a:ext cx="923636" cy="0"/>
          </a:xfrm>
          <a:prstGeom prst="straightConnector1">
            <a:avLst/>
          </a:prstGeom>
          <a:ln w="127000" cap="rnd">
            <a:solidFill>
              <a:srgbClr val="25CDC9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>
            <a:extLst>
              <a:ext uri="{FF2B5EF4-FFF2-40B4-BE49-F238E27FC236}">
                <a16:creationId xmlns="" xmlns:a16="http://schemas.microsoft.com/office/drawing/2014/main" id="{2C743945-92BA-4F94-A8A3-8C507E97EAEA}"/>
              </a:ext>
            </a:extLst>
          </p:cNvPr>
          <p:cNvCxnSpPr>
            <a:cxnSpLocks/>
          </p:cNvCxnSpPr>
          <p:nvPr/>
        </p:nvCxnSpPr>
        <p:spPr>
          <a:xfrm>
            <a:off x="7115175" y="4254230"/>
            <a:ext cx="2924175" cy="0"/>
          </a:xfrm>
          <a:prstGeom prst="straightConnector1">
            <a:avLst/>
          </a:prstGeom>
          <a:ln w="127000" cap="rnd">
            <a:solidFill>
              <a:srgbClr val="63E7A2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화살표 연결선 113">
            <a:extLst>
              <a:ext uri="{FF2B5EF4-FFF2-40B4-BE49-F238E27FC236}">
                <a16:creationId xmlns="" xmlns:a16="http://schemas.microsoft.com/office/drawing/2014/main" id="{E1A89D1A-237D-49FC-B8CC-A47F334D5FBC}"/>
              </a:ext>
            </a:extLst>
          </p:cNvPr>
          <p:cNvCxnSpPr>
            <a:cxnSpLocks/>
          </p:cNvCxnSpPr>
          <p:nvPr/>
        </p:nvCxnSpPr>
        <p:spPr>
          <a:xfrm>
            <a:off x="7115175" y="3571875"/>
            <a:ext cx="1120640" cy="0"/>
          </a:xfrm>
          <a:prstGeom prst="straightConnector1">
            <a:avLst/>
          </a:prstGeom>
          <a:ln w="127000" cap="rnd">
            <a:solidFill>
              <a:srgbClr val="25CDC9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구름 135">
            <a:extLst>
              <a:ext uri="{FF2B5EF4-FFF2-40B4-BE49-F238E27FC236}">
                <a16:creationId xmlns="" xmlns:a16="http://schemas.microsoft.com/office/drawing/2014/main" id="{919E3EA5-E5B7-4B20-9DD4-8F9CEAA294F4}"/>
              </a:ext>
            </a:extLst>
          </p:cNvPr>
          <p:cNvSpPr/>
          <p:nvPr/>
        </p:nvSpPr>
        <p:spPr>
          <a:xfrm>
            <a:off x="8379113" y="3009900"/>
            <a:ext cx="1019175" cy="1019175"/>
          </a:xfrm>
          <a:prstGeom prst="cloud">
            <a:avLst/>
          </a:prstGeom>
          <a:solidFill>
            <a:srgbClr val="174C5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="" xmlns:a16="http://schemas.microsoft.com/office/drawing/2014/main" id="{CF354105-FD2D-4A39-869D-A822FC800035}"/>
              </a:ext>
            </a:extLst>
          </p:cNvPr>
          <p:cNvSpPr/>
          <p:nvPr/>
        </p:nvSpPr>
        <p:spPr>
          <a:xfrm>
            <a:off x="10148689" y="3763692"/>
            <a:ext cx="1012247" cy="1012247"/>
          </a:xfrm>
          <a:prstGeom prst="ellipse">
            <a:avLst/>
          </a:prstGeom>
          <a:solidFill>
            <a:srgbClr val="63E7A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화살표: 원형 138">
            <a:extLst>
              <a:ext uri="{FF2B5EF4-FFF2-40B4-BE49-F238E27FC236}">
                <a16:creationId xmlns="" xmlns:a16="http://schemas.microsoft.com/office/drawing/2014/main" id="{1B22CEF0-FA04-4D70-81E2-8C508F78D977}"/>
              </a:ext>
            </a:extLst>
          </p:cNvPr>
          <p:cNvSpPr/>
          <p:nvPr/>
        </p:nvSpPr>
        <p:spPr>
          <a:xfrm rot="16200000">
            <a:off x="183908" y="4489016"/>
            <a:ext cx="735559" cy="861576"/>
          </a:xfrm>
          <a:prstGeom prst="circularArrow">
            <a:avLst/>
          </a:prstGeom>
          <a:solidFill>
            <a:srgbClr val="63E7A2"/>
          </a:solidFill>
          <a:ln w="38100" cap="rnd">
            <a:solidFill>
              <a:srgbClr val="63E7A2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0" name="화살표: 원형 139">
            <a:extLst>
              <a:ext uri="{FF2B5EF4-FFF2-40B4-BE49-F238E27FC236}">
                <a16:creationId xmlns="" xmlns:a16="http://schemas.microsoft.com/office/drawing/2014/main" id="{39B26B03-6BFF-4CAB-A956-1BDCA518269E}"/>
              </a:ext>
            </a:extLst>
          </p:cNvPr>
          <p:cNvSpPr/>
          <p:nvPr/>
        </p:nvSpPr>
        <p:spPr>
          <a:xfrm rot="19240889">
            <a:off x="5660946" y="5278922"/>
            <a:ext cx="735559" cy="861576"/>
          </a:xfrm>
          <a:prstGeom prst="circularArrow">
            <a:avLst/>
          </a:prstGeom>
          <a:solidFill>
            <a:srgbClr val="63E7A2"/>
          </a:solidFill>
          <a:ln w="38100" cap="rnd">
            <a:solidFill>
              <a:srgbClr val="63E7A2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1" name="화살표: 원형 140">
            <a:extLst>
              <a:ext uri="{FF2B5EF4-FFF2-40B4-BE49-F238E27FC236}">
                <a16:creationId xmlns="" xmlns:a16="http://schemas.microsoft.com/office/drawing/2014/main" id="{695E72F5-5E00-42DE-ADE4-B6760AF10A88}"/>
              </a:ext>
            </a:extLst>
          </p:cNvPr>
          <p:cNvSpPr/>
          <p:nvPr/>
        </p:nvSpPr>
        <p:spPr>
          <a:xfrm rot="5400000">
            <a:off x="10902495" y="3823442"/>
            <a:ext cx="735559" cy="861576"/>
          </a:xfrm>
          <a:prstGeom prst="circularArrow">
            <a:avLst/>
          </a:prstGeom>
          <a:solidFill>
            <a:srgbClr val="63E7A2"/>
          </a:solidFill>
          <a:ln w="38100" cap="rnd">
            <a:solidFill>
              <a:srgbClr val="63E7A2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42" name="연결선: 꺾임 141">
            <a:extLst>
              <a:ext uri="{FF2B5EF4-FFF2-40B4-BE49-F238E27FC236}">
                <a16:creationId xmlns="" xmlns:a16="http://schemas.microsoft.com/office/drawing/2014/main" id="{32A0C7AE-F781-47B3-9441-093D472AB347}"/>
              </a:ext>
            </a:extLst>
          </p:cNvPr>
          <p:cNvCxnSpPr>
            <a:cxnSpLocks/>
          </p:cNvCxnSpPr>
          <p:nvPr/>
        </p:nvCxnSpPr>
        <p:spPr>
          <a:xfrm>
            <a:off x="1151227" y="5612357"/>
            <a:ext cx="714962" cy="532827"/>
          </a:xfrm>
          <a:prstGeom prst="bentConnector3">
            <a:avLst>
              <a:gd name="adj1" fmla="val -625"/>
            </a:avLst>
          </a:prstGeom>
          <a:ln w="127000" cap="rnd">
            <a:solidFill>
              <a:srgbClr val="63E7A2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="" xmlns:a16="http://schemas.microsoft.com/office/drawing/2014/main" id="{69674DBD-839A-4A2A-A420-0BC832849BF9}"/>
              </a:ext>
            </a:extLst>
          </p:cNvPr>
          <p:cNvSpPr txBox="1"/>
          <p:nvPr/>
        </p:nvSpPr>
        <p:spPr>
          <a:xfrm>
            <a:off x="751903" y="2726923"/>
            <a:ext cx="8181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공격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="" xmlns:a16="http://schemas.microsoft.com/office/drawing/2014/main" id="{21BAEBA0-9FEB-44C2-97C4-406EFEB7C9BC}"/>
              </a:ext>
            </a:extLst>
          </p:cNvPr>
          <p:cNvSpPr txBox="1"/>
          <p:nvPr/>
        </p:nvSpPr>
        <p:spPr>
          <a:xfrm>
            <a:off x="751903" y="4698598"/>
            <a:ext cx="8181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적중</a:t>
            </a:r>
            <a:endParaRPr lang="ko-KR" altLang="en-US" sz="2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="" xmlns:a16="http://schemas.microsoft.com/office/drawing/2014/main" id="{C0396A6A-62C2-4380-A464-D5CC1ADD20C5}"/>
              </a:ext>
            </a:extLst>
          </p:cNvPr>
          <p:cNvSpPr txBox="1"/>
          <p:nvPr/>
        </p:nvSpPr>
        <p:spPr>
          <a:xfrm>
            <a:off x="1983356" y="5776510"/>
            <a:ext cx="106193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비적중</a:t>
            </a:r>
            <a:endParaRPr lang="ko-KR" altLang="en-US" sz="2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="" xmlns:a16="http://schemas.microsoft.com/office/drawing/2014/main" id="{C43F98B4-0DA7-44B0-8F56-FD9B60E74EF7}"/>
              </a:ext>
            </a:extLst>
          </p:cNvPr>
          <p:cNvSpPr txBox="1"/>
          <p:nvPr/>
        </p:nvSpPr>
        <p:spPr>
          <a:xfrm>
            <a:off x="5132892" y="2222283"/>
            <a:ext cx="8181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지뢰</a:t>
            </a:r>
            <a:endParaRPr lang="ko-KR" altLang="en-US" sz="2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="" xmlns:a16="http://schemas.microsoft.com/office/drawing/2014/main" id="{C233DA25-E99B-4283-A28A-7CED701FDC44}"/>
              </a:ext>
            </a:extLst>
          </p:cNvPr>
          <p:cNvSpPr txBox="1"/>
          <p:nvPr/>
        </p:nvSpPr>
        <p:spPr>
          <a:xfrm>
            <a:off x="7155531" y="2168832"/>
            <a:ext cx="14357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아군 전함</a:t>
            </a:r>
            <a:endParaRPr lang="en-US" altLang="ko-KR" sz="1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ctr"/>
            <a:r>
              <a:rPr lang="ko-KR" altLang="en-US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랜덤 폭파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="" xmlns:a16="http://schemas.microsoft.com/office/drawing/2014/main" id="{DA265BF0-44FE-42FE-82AC-FE2019152DBB}"/>
              </a:ext>
            </a:extLst>
          </p:cNvPr>
          <p:cNvSpPr txBox="1"/>
          <p:nvPr/>
        </p:nvSpPr>
        <p:spPr>
          <a:xfrm>
            <a:off x="3458875" y="2912981"/>
            <a:ext cx="109912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아이템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="" xmlns:a16="http://schemas.microsoft.com/office/drawing/2014/main" id="{ADEB4872-C796-42E4-81A2-5F3560905B62}"/>
              </a:ext>
            </a:extLst>
          </p:cNvPr>
          <p:cNvSpPr txBox="1"/>
          <p:nvPr/>
        </p:nvSpPr>
        <p:spPr>
          <a:xfrm>
            <a:off x="3458875" y="5563496"/>
            <a:ext cx="10991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공격</a:t>
            </a:r>
            <a:endParaRPr lang="en-US" altLang="ko-KR" sz="2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ctr"/>
            <a:r>
              <a:rPr lang="en-US" altLang="ko-KR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(2</a:t>
            </a:r>
            <a:r>
              <a:rPr lang="ko-KR" altLang="en-US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번</a:t>
            </a:r>
            <a:r>
              <a:rPr lang="en-US" altLang="ko-KR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altLang="en-US" sz="1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="" xmlns:a16="http://schemas.microsoft.com/office/drawing/2014/main" id="{5F1ACA91-F08E-4342-964F-2F32A75784B5}"/>
              </a:ext>
            </a:extLst>
          </p:cNvPr>
          <p:cNvSpPr txBox="1"/>
          <p:nvPr/>
        </p:nvSpPr>
        <p:spPr>
          <a:xfrm>
            <a:off x="5894107" y="3537536"/>
            <a:ext cx="10991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비적중</a:t>
            </a:r>
            <a:endParaRPr lang="en-US" altLang="ko-KR" sz="2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ctr"/>
            <a:r>
              <a:rPr lang="en-US" altLang="ko-KR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공격</a:t>
            </a:r>
            <a:r>
              <a:rPr lang="en-US" altLang="ko-KR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</a:t>
            </a:r>
            <a:r>
              <a:rPr lang="ko-KR" altLang="en-US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번</a:t>
            </a:r>
            <a:r>
              <a:rPr lang="en-US" altLang="ko-KR" sz="1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altLang="en-US" sz="1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="" xmlns:a16="http://schemas.microsoft.com/office/drawing/2014/main" id="{C1DB58FA-429B-459B-A6A6-251B42ADA24C}"/>
              </a:ext>
            </a:extLst>
          </p:cNvPr>
          <p:cNvSpPr txBox="1"/>
          <p:nvPr/>
        </p:nvSpPr>
        <p:spPr>
          <a:xfrm>
            <a:off x="6028725" y="5906655"/>
            <a:ext cx="8181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적중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="" xmlns:a16="http://schemas.microsoft.com/office/drawing/2014/main" id="{FD53F664-655E-4C55-A029-EFB1CE1CD9F4}"/>
              </a:ext>
            </a:extLst>
          </p:cNvPr>
          <p:cNvSpPr txBox="1"/>
          <p:nvPr/>
        </p:nvSpPr>
        <p:spPr>
          <a:xfrm>
            <a:off x="10056145" y="4051157"/>
            <a:ext cx="11973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적중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="" xmlns:a16="http://schemas.microsoft.com/office/drawing/2014/main" id="{1B06C688-4222-4BF9-8858-99233F40AE5B}"/>
              </a:ext>
            </a:extLst>
          </p:cNvPr>
          <p:cNvSpPr txBox="1"/>
          <p:nvPr/>
        </p:nvSpPr>
        <p:spPr>
          <a:xfrm>
            <a:off x="8314329" y="3299009"/>
            <a:ext cx="11973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비적중</a:t>
            </a:r>
            <a:endParaRPr lang="ko-KR" altLang="en-US" sz="2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="" xmlns:a16="http://schemas.microsoft.com/office/drawing/2014/main" id="{4379BF26-239F-44D8-AD46-57BDB320823B}"/>
              </a:ext>
            </a:extLst>
          </p:cNvPr>
          <p:cNvCxnSpPr>
            <a:cxnSpLocks/>
          </p:cNvCxnSpPr>
          <p:nvPr/>
        </p:nvCxnSpPr>
        <p:spPr>
          <a:xfrm>
            <a:off x="10547927" y="3420167"/>
            <a:ext cx="0" cy="210878"/>
          </a:xfrm>
          <a:prstGeom prst="line">
            <a:avLst/>
          </a:prstGeom>
          <a:ln w="127000" cap="rnd">
            <a:solidFill>
              <a:srgbClr val="25CDC9"/>
            </a:solidFill>
            <a:round/>
            <a:headEnd type="none" w="lg" len="lg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="" xmlns:a16="http://schemas.microsoft.com/office/drawing/2014/main" id="{399A2750-F841-4C98-B03A-03B449E28D4A}"/>
              </a:ext>
            </a:extLst>
          </p:cNvPr>
          <p:cNvCxnSpPr>
            <a:cxnSpLocks/>
          </p:cNvCxnSpPr>
          <p:nvPr/>
        </p:nvCxnSpPr>
        <p:spPr>
          <a:xfrm flipV="1">
            <a:off x="6456807" y="4499330"/>
            <a:ext cx="0" cy="892441"/>
          </a:xfrm>
          <a:prstGeom prst="straightConnector1">
            <a:avLst/>
          </a:prstGeom>
          <a:ln w="127000" cap="rnd">
            <a:solidFill>
              <a:srgbClr val="25CDC9"/>
            </a:solidFill>
            <a:round/>
            <a:headEnd type="none" w="lg" len="lg"/>
            <a:tailEnd type="arrow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2792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7612EE05-CEBB-4270-9901-6D3AB308D6B6}"/>
              </a:ext>
            </a:extLst>
          </p:cNvPr>
          <p:cNvSpPr/>
          <p:nvPr/>
        </p:nvSpPr>
        <p:spPr>
          <a:xfrm>
            <a:off x="1736436" y="1726291"/>
            <a:ext cx="9674514" cy="870711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6" y="353942"/>
            <a:ext cx="32487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4.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자체 평가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083583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완성도 평가 방안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061274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F14AA1BA-B104-452A-95C0-7AF37C75783F}"/>
              </a:ext>
            </a:extLst>
          </p:cNvPr>
          <p:cNvSpPr/>
          <p:nvPr/>
        </p:nvSpPr>
        <p:spPr>
          <a:xfrm>
            <a:off x="1427748" y="1594869"/>
            <a:ext cx="890702" cy="870711"/>
          </a:xfrm>
          <a:prstGeom prst="rect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="" xmlns:a16="http://schemas.microsoft.com/office/drawing/2014/main" id="{718CC2D1-D35D-452E-B4C1-2E93F686E6CE}"/>
              </a:ext>
            </a:extLst>
          </p:cNvPr>
          <p:cNvSpPr/>
          <p:nvPr/>
        </p:nvSpPr>
        <p:spPr>
          <a:xfrm>
            <a:off x="924501" y="1594869"/>
            <a:ext cx="870711" cy="870711"/>
          </a:xfrm>
          <a:prstGeom prst="ellipse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="" xmlns:a16="http://schemas.microsoft.com/office/drawing/2014/main" id="{FFF1EA1A-F63D-4156-B16B-9897CAD317D8}"/>
              </a:ext>
            </a:extLst>
          </p:cNvPr>
          <p:cNvSpPr/>
          <p:nvPr/>
        </p:nvSpPr>
        <p:spPr>
          <a:xfrm rot="10800000" flipH="1">
            <a:off x="1736436" y="2465580"/>
            <a:ext cx="582014" cy="131421"/>
          </a:xfrm>
          <a:prstGeom prst="rtTriangle">
            <a:avLst/>
          </a:prstGeom>
          <a:solidFill>
            <a:srgbClr val="188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래픽 9" descr="확인 표시">
            <a:extLst>
              <a:ext uri="{FF2B5EF4-FFF2-40B4-BE49-F238E27FC236}">
                <a16:creationId xmlns="" xmlns:a16="http://schemas.microsoft.com/office/drawing/2014/main" id="{07AE6294-CC5D-4A63-9D1F-7061C3B58D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33177" y="1640915"/>
            <a:ext cx="806517" cy="824665"/>
          </a:xfrm>
          <a:prstGeom prst="rect">
            <a:avLst/>
          </a:prstGeom>
        </p:spPr>
      </p:pic>
      <p:sp>
        <p:nvSpPr>
          <p:cNvPr id="18" name="타원 17">
            <a:extLst>
              <a:ext uri="{FF2B5EF4-FFF2-40B4-BE49-F238E27FC236}">
                <a16:creationId xmlns="" xmlns:a16="http://schemas.microsoft.com/office/drawing/2014/main" id="{48EDD84D-D21B-4B1A-81CB-01720593D00C}"/>
              </a:ext>
            </a:extLst>
          </p:cNvPr>
          <p:cNvSpPr/>
          <p:nvPr/>
        </p:nvSpPr>
        <p:spPr>
          <a:xfrm>
            <a:off x="10983888" y="1726289"/>
            <a:ext cx="857285" cy="870711"/>
          </a:xfrm>
          <a:prstGeom prst="ellipse">
            <a:avLst/>
          </a:prstGeom>
          <a:solidFill>
            <a:srgbClr val="A8C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43749EFD-6C86-41D7-907A-68F808028D67}"/>
              </a:ext>
            </a:extLst>
          </p:cNvPr>
          <p:cNvSpPr txBox="1"/>
          <p:nvPr/>
        </p:nvSpPr>
        <p:spPr>
          <a:xfrm>
            <a:off x="2570869" y="2119947"/>
            <a:ext cx="5837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납땜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은 얼마나 되었는가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 [10%]</a:t>
            </a:r>
            <a:endParaRPr lang="ko-KR" altLang="en-US" sz="20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30D417B0-8F06-4C7F-8352-669CC5D73C29}"/>
              </a:ext>
            </a:extLst>
          </p:cNvPr>
          <p:cNvSpPr txBox="1"/>
          <p:nvPr/>
        </p:nvSpPr>
        <p:spPr>
          <a:xfrm>
            <a:off x="2570869" y="1632863"/>
            <a:ext cx="58342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dirty="0">
                <a:solidFill>
                  <a:srgbClr val="174C5A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01</a:t>
            </a:r>
            <a:endParaRPr lang="ko-KR" altLang="en-US" sz="3000" dirty="0" err="1">
              <a:solidFill>
                <a:srgbClr val="174C5A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="" xmlns:a16="http://schemas.microsoft.com/office/drawing/2014/main" id="{AB8C1AB0-73C2-4BD6-BD1B-FE958777D8C1}"/>
              </a:ext>
            </a:extLst>
          </p:cNvPr>
          <p:cNvSpPr/>
          <p:nvPr/>
        </p:nvSpPr>
        <p:spPr>
          <a:xfrm>
            <a:off x="1736435" y="2769513"/>
            <a:ext cx="9674513" cy="870711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직사각형 63">
            <a:extLst>
              <a:ext uri="{FF2B5EF4-FFF2-40B4-BE49-F238E27FC236}">
                <a16:creationId xmlns="" xmlns:a16="http://schemas.microsoft.com/office/drawing/2014/main" id="{A6A4C240-641C-4EC5-A41C-591159799C05}"/>
              </a:ext>
            </a:extLst>
          </p:cNvPr>
          <p:cNvSpPr/>
          <p:nvPr/>
        </p:nvSpPr>
        <p:spPr>
          <a:xfrm>
            <a:off x="1427748" y="2638091"/>
            <a:ext cx="890702" cy="870711"/>
          </a:xfrm>
          <a:prstGeom prst="rect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="" xmlns:a16="http://schemas.microsoft.com/office/drawing/2014/main" id="{D17D2B34-B6E9-44EC-AF64-27709B31BB40}"/>
              </a:ext>
            </a:extLst>
          </p:cNvPr>
          <p:cNvSpPr/>
          <p:nvPr/>
        </p:nvSpPr>
        <p:spPr>
          <a:xfrm>
            <a:off x="924501" y="2638091"/>
            <a:ext cx="870711" cy="870711"/>
          </a:xfrm>
          <a:prstGeom prst="ellipse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각 삼각형 65">
            <a:extLst>
              <a:ext uri="{FF2B5EF4-FFF2-40B4-BE49-F238E27FC236}">
                <a16:creationId xmlns="" xmlns:a16="http://schemas.microsoft.com/office/drawing/2014/main" id="{3E87CB08-4264-49A2-837F-96316477BA04}"/>
              </a:ext>
            </a:extLst>
          </p:cNvPr>
          <p:cNvSpPr/>
          <p:nvPr/>
        </p:nvSpPr>
        <p:spPr>
          <a:xfrm rot="10800000" flipH="1">
            <a:off x="1736436" y="3508802"/>
            <a:ext cx="582014" cy="131421"/>
          </a:xfrm>
          <a:prstGeom prst="rtTriangle">
            <a:avLst/>
          </a:prstGeom>
          <a:solidFill>
            <a:srgbClr val="188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7" name="그래픽 66" descr="확인 표시">
            <a:extLst>
              <a:ext uri="{FF2B5EF4-FFF2-40B4-BE49-F238E27FC236}">
                <a16:creationId xmlns="" xmlns:a16="http://schemas.microsoft.com/office/drawing/2014/main" id="{C06FAD24-C4F8-4539-92E8-68D3575E2F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33177" y="2684137"/>
            <a:ext cx="806517" cy="824665"/>
          </a:xfrm>
          <a:prstGeom prst="rect">
            <a:avLst/>
          </a:prstGeom>
        </p:spPr>
      </p:pic>
      <p:sp>
        <p:nvSpPr>
          <p:cNvPr id="68" name="타원 67">
            <a:extLst>
              <a:ext uri="{FF2B5EF4-FFF2-40B4-BE49-F238E27FC236}">
                <a16:creationId xmlns="" xmlns:a16="http://schemas.microsoft.com/office/drawing/2014/main" id="{8DD37DE3-2F0C-475F-90EE-84E408275948}"/>
              </a:ext>
            </a:extLst>
          </p:cNvPr>
          <p:cNvSpPr/>
          <p:nvPr/>
        </p:nvSpPr>
        <p:spPr>
          <a:xfrm>
            <a:off x="10983888" y="2769511"/>
            <a:ext cx="857285" cy="870711"/>
          </a:xfrm>
          <a:prstGeom prst="ellipse">
            <a:avLst/>
          </a:prstGeom>
          <a:solidFill>
            <a:srgbClr val="A8C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="" xmlns:a16="http://schemas.microsoft.com/office/drawing/2014/main" id="{38A99BDE-1376-40A6-82AC-661A8895F970}"/>
              </a:ext>
            </a:extLst>
          </p:cNvPr>
          <p:cNvSpPr txBox="1"/>
          <p:nvPr/>
        </p:nvSpPr>
        <p:spPr>
          <a:xfrm>
            <a:off x="2570869" y="3163169"/>
            <a:ext cx="5837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컨트롤러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 구현 되었는가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?[20%]</a:t>
            </a:r>
            <a:endParaRPr lang="ko-KR" altLang="en-US" sz="20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="" xmlns:a16="http://schemas.microsoft.com/office/drawing/2014/main" id="{D59D1935-BE18-40C4-BE90-46AEE3669B25}"/>
              </a:ext>
            </a:extLst>
          </p:cNvPr>
          <p:cNvSpPr txBox="1"/>
          <p:nvPr/>
        </p:nvSpPr>
        <p:spPr>
          <a:xfrm>
            <a:off x="2570869" y="2676085"/>
            <a:ext cx="58342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dirty="0">
                <a:solidFill>
                  <a:srgbClr val="174C5A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02</a:t>
            </a:r>
            <a:endParaRPr lang="ko-KR" altLang="en-US" sz="3000" dirty="0" err="1">
              <a:solidFill>
                <a:srgbClr val="174C5A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="" xmlns:a16="http://schemas.microsoft.com/office/drawing/2014/main" id="{A09907FE-69AA-41F8-8D10-34EA1AA32004}"/>
              </a:ext>
            </a:extLst>
          </p:cNvPr>
          <p:cNvSpPr/>
          <p:nvPr/>
        </p:nvSpPr>
        <p:spPr>
          <a:xfrm>
            <a:off x="1736436" y="3790694"/>
            <a:ext cx="9674512" cy="870711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직사각형 71">
            <a:extLst>
              <a:ext uri="{FF2B5EF4-FFF2-40B4-BE49-F238E27FC236}">
                <a16:creationId xmlns="" xmlns:a16="http://schemas.microsoft.com/office/drawing/2014/main" id="{F43EB9F0-30C5-4A42-8ECE-8D83AD6C2AA6}"/>
              </a:ext>
            </a:extLst>
          </p:cNvPr>
          <p:cNvSpPr/>
          <p:nvPr/>
        </p:nvSpPr>
        <p:spPr>
          <a:xfrm>
            <a:off x="1427748" y="3659272"/>
            <a:ext cx="890702" cy="870711"/>
          </a:xfrm>
          <a:prstGeom prst="rect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="" xmlns:a16="http://schemas.microsoft.com/office/drawing/2014/main" id="{0090CE5D-5178-4E79-8354-6B2EE4B10F3D}"/>
              </a:ext>
            </a:extLst>
          </p:cNvPr>
          <p:cNvSpPr/>
          <p:nvPr/>
        </p:nvSpPr>
        <p:spPr>
          <a:xfrm>
            <a:off x="924501" y="3659272"/>
            <a:ext cx="870711" cy="870711"/>
          </a:xfrm>
          <a:prstGeom prst="ellipse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각 삼각형 73">
            <a:extLst>
              <a:ext uri="{FF2B5EF4-FFF2-40B4-BE49-F238E27FC236}">
                <a16:creationId xmlns="" xmlns:a16="http://schemas.microsoft.com/office/drawing/2014/main" id="{AA7A478F-8E57-47CE-A5A8-C164A2BC20E1}"/>
              </a:ext>
            </a:extLst>
          </p:cNvPr>
          <p:cNvSpPr/>
          <p:nvPr/>
        </p:nvSpPr>
        <p:spPr>
          <a:xfrm rot="10800000" flipH="1">
            <a:off x="1736436" y="4529983"/>
            <a:ext cx="582014" cy="131421"/>
          </a:xfrm>
          <a:prstGeom prst="rtTriangle">
            <a:avLst/>
          </a:prstGeom>
          <a:solidFill>
            <a:srgbClr val="188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5" name="그래픽 74" descr="확인 표시">
            <a:extLst>
              <a:ext uri="{FF2B5EF4-FFF2-40B4-BE49-F238E27FC236}">
                <a16:creationId xmlns="" xmlns:a16="http://schemas.microsoft.com/office/drawing/2014/main" id="{26EF62A3-BF4D-481A-A3B3-D0D7B75483D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33177" y="3705318"/>
            <a:ext cx="806517" cy="824665"/>
          </a:xfrm>
          <a:prstGeom prst="rect">
            <a:avLst/>
          </a:prstGeom>
        </p:spPr>
      </p:pic>
      <p:sp>
        <p:nvSpPr>
          <p:cNvPr id="76" name="타원 75">
            <a:extLst>
              <a:ext uri="{FF2B5EF4-FFF2-40B4-BE49-F238E27FC236}">
                <a16:creationId xmlns="" xmlns:a16="http://schemas.microsoft.com/office/drawing/2014/main" id="{9C92B3DA-4700-47B4-9E52-BBE416C043B6}"/>
              </a:ext>
            </a:extLst>
          </p:cNvPr>
          <p:cNvSpPr/>
          <p:nvPr/>
        </p:nvSpPr>
        <p:spPr>
          <a:xfrm>
            <a:off x="10983888" y="3790692"/>
            <a:ext cx="857285" cy="870711"/>
          </a:xfrm>
          <a:prstGeom prst="ellipse">
            <a:avLst/>
          </a:prstGeom>
          <a:solidFill>
            <a:srgbClr val="AACB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="" xmlns:a16="http://schemas.microsoft.com/office/drawing/2014/main" id="{D7D5803A-6837-4896-BF9A-CEAF83712136}"/>
              </a:ext>
            </a:extLst>
          </p:cNvPr>
          <p:cNvSpPr txBox="1"/>
          <p:nvPr/>
        </p:nvSpPr>
        <p:spPr>
          <a:xfrm>
            <a:off x="2570869" y="4184350"/>
            <a:ext cx="5837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화면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은 구성 되었는가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?[30%]</a:t>
            </a:r>
            <a:endParaRPr lang="ko-KR" altLang="en-US" sz="20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="" xmlns:a16="http://schemas.microsoft.com/office/drawing/2014/main" id="{5331893B-5681-41CC-8A2A-DE3C1AFC213D}"/>
              </a:ext>
            </a:extLst>
          </p:cNvPr>
          <p:cNvSpPr txBox="1"/>
          <p:nvPr/>
        </p:nvSpPr>
        <p:spPr>
          <a:xfrm>
            <a:off x="2570869" y="3697266"/>
            <a:ext cx="58342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dirty="0">
                <a:solidFill>
                  <a:srgbClr val="174C5A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03</a:t>
            </a:r>
            <a:endParaRPr lang="ko-KR" altLang="en-US" sz="3000" dirty="0" err="1">
              <a:solidFill>
                <a:srgbClr val="174C5A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="" xmlns:a16="http://schemas.microsoft.com/office/drawing/2014/main" id="{EFA171F3-8E31-43BB-9510-40195B095F53}"/>
              </a:ext>
            </a:extLst>
          </p:cNvPr>
          <p:cNvSpPr/>
          <p:nvPr/>
        </p:nvSpPr>
        <p:spPr>
          <a:xfrm>
            <a:off x="1736435" y="4833916"/>
            <a:ext cx="9674511" cy="870711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="" xmlns:a16="http://schemas.microsoft.com/office/drawing/2014/main" id="{9CD0F208-1CA5-43D6-85B4-2AA56832BE7E}"/>
              </a:ext>
            </a:extLst>
          </p:cNvPr>
          <p:cNvSpPr/>
          <p:nvPr/>
        </p:nvSpPr>
        <p:spPr>
          <a:xfrm>
            <a:off x="1427748" y="4702494"/>
            <a:ext cx="890702" cy="870711"/>
          </a:xfrm>
          <a:prstGeom prst="rect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="" xmlns:a16="http://schemas.microsoft.com/office/drawing/2014/main" id="{0EEE2865-27AA-4429-98D0-A1332903FAF7}"/>
              </a:ext>
            </a:extLst>
          </p:cNvPr>
          <p:cNvSpPr/>
          <p:nvPr/>
        </p:nvSpPr>
        <p:spPr>
          <a:xfrm>
            <a:off x="924501" y="4702494"/>
            <a:ext cx="870711" cy="870711"/>
          </a:xfrm>
          <a:prstGeom prst="ellipse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각 삼각형 81">
            <a:extLst>
              <a:ext uri="{FF2B5EF4-FFF2-40B4-BE49-F238E27FC236}">
                <a16:creationId xmlns="" xmlns:a16="http://schemas.microsoft.com/office/drawing/2014/main" id="{437AB3F2-3A1C-4E98-AFAD-19E599347A4D}"/>
              </a:ext>
            </a:extLst>
          </p:cNvPr>
          <p:cNvSpPr/>
          <p:nvPr/>
        </p:nvSpPr>
        <p:spPr>
          <a:xfrm rot="10800000" flipH="1">
            <a:off x="1736436" y="5573205"/>
            <a:ext cx="582014" cy="131421"/>
          </a:xfrm>
          <a:prstGeom prst="rtTriangle">
            <a:avLst/>
          </a:prstGeom>
          <a:solidFill>
            <a:srgbClr val="188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3" name="그래픽 82" descr="확인 표시">
            <a:extLst>
              <a:ext uri="{FF2B5EF4-FFF2-40B4-BE49-F238E27FC236}">
                <a16:creationId xmlns="" xmlns:a16="http://schemas.microsoft.com/office/drawing/2014/main" id="{3C823047-5393-4198-9CD2-F63CB5F20D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33177" y="4748540"/>
            <a:ext cx="806517" cy="824665"/>
          </a:xfrm>
          <a:prstGeom prst="rect">
            <a:avLst/>
          </a:prstGeom>
        </p:spPr>
      </p:pic>
      <p:sp>
        <p:nvSpPr>
          <p:cNvPr id="84" name="타원 83">
            <a:extLst>
              <a:ext uri="{FF2B5EF4-FFF2-40B4-BE49-F238E27FC236}">
                <a16:creationId xmlns="" xmlns:a16="http://schemas.microsoft.com/office/drawing/2014/main" id="{146A3A1A-21BD-41D8-B2D4-3B7B8A4128E9}"/>
              </a:ext>
            </a:extLst>
          </p:cNvPr>
          <p:cNvSpPr/>
          <p:nvPr/>
        </p:nvSpPr>
        <p:spPr>
          <a:xfrm>
            <a:off x="10983888" y="4833914"/>
            <a:ext cx="857285" cy="870711"/>
          </a:xfrm>
          <a:prstGeom prst="ellipse">
            <a:avLst/>
          </a:prstGeom>
          <a:solidFill>
            <a:srgbClr val="ACC7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="" xmlns:a16="http://schemas.microsoft.com/office/drawing/2014/main" id="{26CA253F-2F59-4DEF-BB87-43F5B6C24A42}"/>
              </a:ext>
            </a:extLst>
          </p:cNvPr>
          <p:cNvSpPr txBox="1"/>
          <p:nvPr/>
        </p:nvSpPr>
        <p:spPr>
          <a:xfrm>
            <a:off x="2570869" y="5227572"/>
            <a:ext cx="5837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스피커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진동모터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 구현되었는가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?[20%]</a:t>
            </a:r>
            <a:endParaRPr lang="ko-KR" altLang="en-US" sz="20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="" xmlns:a16="http://schemas.microsoft.com/office/drawing/2014/main" id="{64546C24-162E-4025-8CC0-8CE91F1FF709}"/>
              </a:ext>
            </a:extLst>
          </p:cNvPr>
          <p:cNvSpPr txBox="1"/>
          <p:nvPr/>
        </p:nvSpPr>
        <p:spPr>
          <a:xfrm>
            <a:off x="2570869" y="4740488"/>
            <a:ext cx="58342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dirty="0">
                <a:solidFill>
                  <a:srgbClr val="174C5A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04</a:t>
            </a:r>
            <a:endParaRPr lang="ko-KR" altLang="en-US" sz="3000" dirty="0" err="1">
              <a:solidFill>
                <a:srgbClr val="174C5A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="" xmlns:a16="http://schemas.microsoft.com/office/drawing/2014/main" id="{FE6E2115-2AEE-4070-952A-D29FF9A1E984}"/>
              </a:ext>
            </a:extLst>
          </p:cNvPr>
          <p:cNvSpPr/>
          <p:nvPr/>
        </p:nvSpPr>
        <p:spPr>
          <a:xfrm>
            <a:off x="1736436" y="5877138"/>
            <a:ext cx="9674510" cy="870711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직사각형 87">
            <a:extLst>
              <a:ext uri="{FF2B5EF4-FFF2-40B4-BE49-F238E27FC236}">
                <a16:creationId xmlns="" xmlns:a16="http://schemas.microsoft.com/office/drawing/2014/main" id="{245D9D85-7C87-480D-93C4-79639F02C413}"/>
              </a:ext>
            </a:extLst>
          </p:cNvPr>
          <p:cNvSpPr/>
          <p:nvPr/>
        </p:nvSpPr>
        <p:spPr>
          <a:xfrm>
            <a:off x="1427748" y="5745716"/>
            <a:ext cx="890702" cy="870711"/>
          </a:xfrm>
          <a:prstGeom prst="rect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타원 88">
            <a:extLst>
              <a:ext uri="{FF2B5EF4-FFF2-40B4-BE49-F238E27FC236}">
                <a16:creationId xmlns="" xmlns:a16="http://schemas.microsoft.com/office/drawing/2014/main" id="{0520D266-285B-41C3-A3FC-53515734C678}"/>
              </a:ext>
            </a:extLst>
          </p:cNvPr>
          <p:cNvSpPr/>
          <p:nvPr/>
        </p:nvSpPr>
        <p:spPr>
          <a:xfrm>
            <a:off x="924501" y="5745716"/>
            <a:ext cx="870711" cy="870711"/>
          </a:xfrm>
          <a:prstGeom prst="ellipse">
            <a:avLst/>
          </a:prstGeom>
          <a:solidFill>
            <a:srgbClr val="25CD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각 삼각형 89">
            <a:extLst>
              <a:ext uri="{FF2B5EF4-FFF2-40B4-BE49-F238E27FC236}">
                <a16:creationId xmlns="" xmlns:a16="http://schemas.microsoft.com/office/drawing/2014/main" id="{EB9AC3C1-052F-49E3-8BB5-E7E0C80692C5}"/>
              </a:ext>
            </a:extLst>
          </p:cNvPr>
          <p:cNvSpPr/>
          <p:nvPr/>
        </p:nvSpPr>
        <p:spPr>
          <a:xfrm rot="10800000" flipH="1">
            <a:off x="1736436" y="6616427"/>
            <a:ext cx="582014" cy="131421"/>
          </a:xfrm>
          <a:prstGeom prst="rtTriangle">
            <a:avLst/>
          </a:prstGeom>
          <a:solidFill>
            <a:srgbClr val="188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1" name="그래픽 90" descr="확인 표시">
            <a:extLst>
              <a:ext uri="{FF2B5EF4-FFF2-40B4-BE49-F238E27FC236}">
                <a16:creationId xmlns="" xmlns:a16="http://schemas.microsoft.com/office/drawing/2014/main" id="{F1BA7425-DB79-4C95-ADF8-5943491E88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33177" y="5791762"/>
            <a:ext cx="806517" cy="824665"/>
          </a:xfrm>
          <a:prstGeom prst="rect">
            <a:avLst/>
          </a:prstGeom>
        </p:spPr>
      </p:pic>
      <p:sp>
        <p:nvSpPr>
          <p:cNvPr id="92" name="타원 91">
            <a:extLst>
              <a:ext uri="{FF2B5EF4-FFF2-40B4-BE49-F238E27FC236}">
                <a16:creationId xmlns="" xmlns:a16="http://schemas.microsoft.com/office/drawing/2014/main" id="{40F43CD8-A0B9-4A17-A126-722C5DE4807B}"/>
              </a:ext>
            </a:extLst>
          </p:cNvPr>
          <p:cNvSpPr/>
          <p:nvPr/>
        </p:nvSpPr>
        <p:spPr>
          <a:xfrm>
            <a:off x="10982303" y="5877136"/>
            <a:ext cx="857285" cy="870711"/>
          </a:xfrm>
          <a:prstGeom prst="ellipse">
            <a:avLst/>
          </a:prstGeom>
          <a:solidFill>
            <a:srgbClr val="AEC4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TextBox 92">
            <a:extLst>
              <a:ext uri="{FF2B5EF4-FFF2-40B4-BE49-F238E27FC236}">
                <a16:creationId xmlns="" xmlns:a16="http://schemas.microsoft.com/office/drawing/2014/main" id="{E55A64AD-22B4-4602-8B61-8983F3B591CE}"/>
              </a:ext>
            </a:extLst>
          </p:cNvPr>
          <p:cNvSpPr txBox="1"/>
          <p:nvPr/>
        </p:nvSpPr>
        <p:spPr>
          <a:xfrm>
            <a:off x="2570869" y="6270794"/>
            <a:ext cx="5837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1p,2p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기능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은 구현되었는가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?[10%]</a:t>
            </a:r>
            <a:endParaRPr lang="ko-KR" altLang="en-US" sz="20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="" xmlns:a16="http://schemas.microsoft.com/office/drawing/2014/main" id="{7BC4A577-2015-490B-BA26-FE7B2C2256C9}"/>
              </a:ext>
            </a:extLst>
          </p:cNvPr>
          <p:cNvSpPr txBox="1"/>
          <p:nvPr/>
        </p:nvSpPr>
        <p:spPr>
          <a:xfrm>
            <a:off x="2570869" y="5783710"/>
            <a:ext cx="58342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>
                <a:solidFill>
                  <a:srgbClr val="174C5A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05</a:t>
            </a:r>
            <a:endParaRPr lang="ko-KR" altLang="en-US" sz="3000" dirty="0" err="1">
              <a:solidFill>
                <a:srgbClr val="174C5A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F0A9458-18AF-404C-B7FB-0CB911468100}"/>
              </a:ext>
            </a:extLst>
          </p:cNvPr>
          <p:cNvSpPr txBox="1"/>
          <p:nvPr/>
        </p:nvSpPr>
        <p:spPr>
          <a:xfrm>
            <a:off x="7213778" y="3847936"/>
            <a:ext cx="28779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-LED 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 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(6%)</a:t>
            </a:r>
          </a:p>
          <a:p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-GLCD 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픽셀 구성 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(6%)</a:t>
            </a:r>
          </a:p>
          <a:p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-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아이템기능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지뢰 기능 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(6%)</a:t>
            </a:r>
          </a:p>
          <a:p>
            <a:pPr algn="l"/>
            <a:endParaRPr lang="ko-KR" altLang="en-US" sz="2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="" xmlns:a16="http://schemas.microsoft.com/office/drawing/2014/main" id="{34DE0E0F-56C6-45DD-A28B-1067706002C2}"/>
              </a:ext>
            </a:extLst>
          </p:cNvPr>
          <p:cNvSpPr txBox="1"/>
          <p:nvPr/>
        </p:nvSpPr>
        <p:spPr>
          <a:xfrm>
            <a:off x="9419823" y="3847936"/>
            <a:ext cx="28779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-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전함 배치기능 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(6%)</a:t>
            </a:r>
          </a:p>
          <a:p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-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알고리즘 구현도 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(6%)</a:t>
            </a:r>
            <a:endParaRPr lang="ko-KR" altLang="en-US" sz="2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="" xmlns:a16="http://schemas.microsoft.com/office/drawing/2014/main" id="{BA0C7CA1-1E5E-4676-8303-7E94D6AB7958}"/>
              </a:ext>
            </a:extLst>
          </p:cNvPr>
          <p:cNvSpPr txBox="1"/>
          <p:nvPr/>
        </p:nvSpPr>
        <p:spPr>
          <a:xfrm>
            <a:off x="7213777" y="2848767"/>
            <a:ext cx="28779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-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스위치 구성 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(10%)</a:t>
            </a:r>
          </a:p>
          <a:p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-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조이스틱 구성 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(10%)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="" xmlns:a16="http://schemas.microsoft.com/office/drawing/2014/main" id="{421280EF-9CF3-4BD2-BAC3-AC1D47BB2A78}"/>
              </a:ext>
            </a:extLst>
          </p:cNvPr>
          <p:cNvSpPr txBox="1"/>
          <p:nvPr/>
        </p:nvSpPr>
        <p:spPr>
          <a:xfrm>
            <a:off x="7213776" y="4864724"/>
            <a:ext cx="28779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-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스피커 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(10%)</a:t>
            </a:r>
          </a:p>
          <a:p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-</a:t>
            </a:r>
            <a:r>
              <a:rPr lang="ko-KR" altLang="en-US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진동모터 </a:t>
            </a:r>
            <a:r>
              <a:rPr lang="en-US" altLang="ko-KR" sz="15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(10%)</a:t>
            </a:r>
            <a:endParaRPr lang="ko-KR" altLang="en-US" sz="2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0056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6" y="353942"/>
            <a:ext cx="32487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4.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자체 평가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381948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기여도 평가 방안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265383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="" xmlns:a16="http://schemas.microsoft.com/office/drawing/2014/main" id="{0E19DF8F-6FF9-4F7E-A894-BAE26260C629}"/>
              </a:ext>
            </a:extLst>
          </p:cNvPr>
          <p:cNvSpPr/>
          <p:nvPr/>
        </p:nvSpPr>
        <p:spPr>
          <a:xfrm>
            <a:off x="544944" y="2400257"/>
            <a:ext cx="2593397" cy="3867193"/>
          </a:xfrm>
          <a:prstGeom prst="roundRect">
            <a:avLst/>
          </a:prstGeom>
          <a:solidFill>
            <a:schemeClr val="bg1">
              <a:alpha val="56000"/>
            </a:schemeClr>
          </a:solidFill>
          <a:ln>
            <a:noFill/>
          </a:ln>
          <a:effectLst>
            <a:outerShdw blurRad="203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="" xmlns:a16="http://schemas.microsoft.com/office/drawing/2014/main" id="{206CE953-C0B1-4EEE-AA40-0D5267FCC198}"/>
              </a:ext>
            </a:extLst>
          </p:cNvPr>
          <p:cNvSpPr/>
          <p:nvPr/>
        </p:nvSpPr>
        <p:spPr>
          <a:xfrm>
            <a:off x="544944" y="2400257"/>
            <a:ext cx="2593397" cy="787683"/>
          </a:xfrm>
          <a:prstGeom prst="round2SameRect">
            <a:avLst/>
          </a:prstGeom>
          <a:solidFill>
            <a:srgbClr val="2D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07F326CD-CE82-4F5E-B3DC-B530ADEE3EE0}"/>
              </a:ext>
            </a:extLst>
          </p:cNvPr>
          <p:cNvSpPr txBox="1"/>
          <p:nvPr/>
        </p:nvSpPr>
        <p:spPr>
          <a:xfrm>
            <a:off x="416309" y="2555571"/>
            <a:ext cx="28439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회의 참여도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C39C059E-3B7E-470B-BD02-C5C08F9E58E8}"/>
              </a:ext>
            </a:extLst>
          </p:cNvPr>
          <p:cNvSpPr txBox="1"/>
          <p:nvPr/>
        </p:nvSpPr>
        <p:spPr>
          <a:xfrm>
            <a:off x="612581" y="3581431"/>
            <a:ext cx="2458121" cy="1894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매주 토요일 오전 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9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 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정기 모임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참석도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 따라 점수 배분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지각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:-3%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결석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:-6%)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="" xmlns:a16="http://schemas.microsoft.com/office/drawing/2014/main" id="{155A33AA-B98B-45EA-A559-A1F19C7EB36D}"/>
              </a:ext>
            </a:extLst>
          </p:cNvPr>
          <p:cNvSpPr/>
          <p:nvPr/>
        </p:nvSpPr>
        <p:spPr>
          <a:xfrm>
            <a:off x="3403599" y="2400257"/>
            <a:ext cx="2593397" cy="3867193"/>
          </a:xfrm>
          <a:prstGeom prst="roundRect">
            <a:avLst/>
          </a:prstGeom>
          <a:solidFill>
            <a:schemeClr val="bg1">
              <a:alpha val="56000"/>
            </a:schemeClr>
          </a:solidFill>
          <a:ln>
            <a:noFill/>
          </a:ln>
          <a:effectLst>
            <a:outerShdw blurRad="203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사각형: 둥근 위쪽 모서리 19">
            <a:extLst>
              <a:ext uri="{FF2B5EF4-FFF2-40B4-BE49-F238E27FC236}">
                <a16:creationId xmlns="" xmlns:a16="http://schemas.microsoft.com/office/drawing/2014/main" id="{29BD7343-2A2A-4964-BC42-A1A5D038A81B}"/>
              </a:ext>
            </a:extLst>
          </p:cNvPr>
          <p:cNvSpPr/>
          <p:nvPr/>
        </p:nvSpPr>
        <p:spPr>
          <a:xfrm>
            <a:off x="3403599" y="2400257"/>
            <a:ext cx="2593397" cy="787683"/>
          </a:xfrm>
          <a:prstGeom prst="round2SameRect">
            <a:avLst/>
          </a:prstGeom>
          <a:solidFill>
            <a:srgbClr val="2D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D452D962-92BE-46E3-B76E-F1FEAE77DE07}"/>
              </a:ext>
            </a:extLst>
          </p:cNvPr>
          <p:cNvSpPr txBox="1"/>
          <p:nvPr/>
        </p:nvSpPr>
        <p:spPr>
          <a:xfrm>
            <a:off x="3278329" y="2555571"/>
            <a:ext cx="28439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의견 제시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02679BCB-1EB7-491F-9D5C-50E745433FB0}"/>
              </a:ext>
            </a:extLst>
          </p:cNvPr>
          <p:cNvSpPr txBox="1"/>
          <p:nvPr/>
        </p:nvSpPr>
        <p:spPr>
          <a:xfrm>
            <a:off x="3471236" y="3581431"/>
            <a:ext cx="2458121" cy="1894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창의적 의견 제시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통해 프로젝트에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큰 도움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 된 경우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점수 부여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(+6%)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="" xmlns:a16="http://schemas.microsoft.com/office/drawing/2014/main" id="{97D36CB4-9F8B-4848-8A8A-5CFAB8C20D5B}"/>
              </a:ext>
            </a:extLst>
          </p:cNvPr>
          <p:cNvSpPr/>
          <p:nvPr/>
        </p:nvSpPr>
        <p:spPr>
          <a:xfrm>
            <a:off x="6283709" y="2400257"/>
            <a:ext cx="2593397" cy="3867193"/>
          </a:xfrm>
          <a:prstGeom prst="roundRect">
            <a:avLst/>
          </a:prstGeom>
          <a:solidFill>
            <a:schemeClr val="bg1">
              <a:alpha val="56000"/>
            </a:schemeClr>
          </a:solidFill>
          <a:ln>
            <a:noFill/>
          </a:ln>
          <a:effectLst>
            <a:outerShdw blurRad="203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사각형: 둥근 위쪽 모서리 23">
            <a:extLst>
              <a:ext uri="{FF2B5EF4-FFF2-40B4-BE49-F238E27FC236}">
                <a16:creationId xmlns="" xmlns:a16="http://schemas.microsoft.com/office/drawing/2014/main" id="{0CD772D3-7DEE-4C54-AA5A-ED7974ED4DF1}"/>
              </a:ext>
            </a:extLst>
          </p:cNvPr>
          <p:cNvSpPr/>
          <p:nvPr/>
        </p:nvSpPr>
        <p:spPr>
          <a:xfrm>
            <a:off x="6283709" y="2400257"/>
            <a:ext cx="2593397" cy="787683"/>
          </a:xfrm>
          <a:prstGeom prst="round2SameRect">
            <a:avLst/>
          </a:prstGeom>
          <a:solidFill>
            <a:srgbClr val="2D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3EAA502C-ED6E-4706-A64A-0D4121F27DF8}"/>
              </a:ext>
            </a:extLst>
          </p:cNvPr>
          <p:cNvSpPr txBox="1"/>
          <p:nvPr/>
        </p:nvSpPr>
        <p:spPr>
          <a:xfrm>
            <a:off x="6158439" y="2555571"/>
            <a:ext cx="28439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역할 충실도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804C3476-01CD-4D76-98DF-47A2FCA3D820}"/>
              </a:ext>
            </a:extLst>
          </p:cNvPr>
          <p:cNvSpPr txBox="1"/>
          <p:nvPr/>
        </p:nvSpPr>
        <p:spPr>
          <a:xfrm>
            <a:off x="6351346" y="3581431"/>
            <a:ext cx="2458121" cy="1894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본인의 역할에 맞게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충실히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이행 하였는지 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주마다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조원 상호 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평가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진행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="" xmlns:a16="http://schemas.microsoft.com/office/drawing/2014/main" id="{3408F8F0-F34D-4F81-9C39-580ADCF27C51}"/>
              </a:ext>
            </a:extLst>
          </p:cNvPr>
          <p:cNvSpPr/>
          <p:nvPr/>
        </p:nvSpPr>
        <p:spPr>
          <a:xfrm>
            <a:off x="9127643" y="2400257"/>
            <a:ext cx="2593397" cy="3867193"/>
          </a:xfrm>
          <a:prstGeom prst="roundRect">
            <a:avLst/>
          </a:prstGeom>
          <a:solidFill>
            <a:schemeClr val="bg1">
              <a:alpha val="56000"/>
            </a:schemeClr>
          </a:solidFill>
          <a:ln>
            <a:noFill/>
          </a:ln>
          <a:effectLst>
            <a:outerShdw blurRad="203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사각형: 둥근 위쪽 모서리 28">
            <a:extLst>
              <a:ext uri="{FF2B5EF4-FFF2-40B4-BE49-F238E27FC236}">
                <a16:creationId xmlns="" xmlns:a16="http://schemas.microsoft.com/office/drawing/2014/main" id="{BBE42053-F778-4948-BF6E-E25933871072}"/>
              </a:ext>
            </a:extLst>
          </p:cNvPr>
          <p:cNvSpPr/>
          <p:nvPr/>
        </p:nvSpPr>
        <p:spPr>
          <a:xfrm>
            <a:off x="9127643" y="2400257"/>
            <a:ext cx="2593397" cy="787683"/>
          </a:xfrm>
          <a:prstGeom prst="round2SameRect">
            <a:avLst/>
          </a:prstGeom>
          <a:solidFill>
            <a:srgbClr val="2D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EE98CF66-01C8-422E-A503-36BFC21E7C2E}"/>
              </a:ext>
            </a:extLst>
          </p:cNvPr>
          <p:cNvSpPr txBox="1"/>
          <p:nvPr/>
        </p:nvSpPr>
        <p:spPr>
          <a:xfrm>
            <a:off x="9002373" y="2555571"/>
            <a:ext cx="28439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꾸준한 성과</a:t>
            </a:r>
            <a:endParaRPr lang="ko-KR" altLang="en-US" sz="2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79FE7E68-88FF-4CBB-B6A5-7698392DE7CC}"/>
              </a:ext>
            </a:extLst>
          </p:cNvPr>
          <p:cNvSpPr txBox="1"/>
          <p:nvPr/>
        </p:nvSpPr>
        <p:spPr>
          <a:xfrm>
            <a:off x="9195280" y="3581431"/>
            <a:ext cx="2458121" cy="1894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조원 모두에게 매주 프로젝트에 관련된 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과제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부여하여 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성실도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평가  </a:t>
            </a:r>
          </a:p>
        </p:txBody>
      </p:sp>
    </p:spTree>
    <p:extLst>
      <p:ext uri="{BB962C8B-B14F-4D97-AF65-F5344CB8AC3E}">
        <p14:creationId xmlns:p14="http://schemas.microsoft.com/office/powerpoint/2010/main" val="396262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0459FC5-E975-4E63-A4CF-5D499FCE09EB}"/>
              </a:ext>
            </a:extLst>
          </p:cNvPr>
          <p:cNvSpPr/>
          <p:nvPr/>
        </p:nvSpPr>
        <p:spPr>
          <a:xfrm>
            <a:off x="6096000" y="-1"/>
            <a:ext cx="6096000" cy="6858000"/>
          </a:xfrm>
          <a:prstGeom prst="rect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4F43F7D-4DDD-478F-BC17-33EF498C34B7}"/>
              </a:ext>
            </a:extLst>
          </p:cNvPr>
          <p:cNvSpPr txBox="1"/>
          <p:nvPr/>
        </p:nvSpPr>
        <p:spPr>
          <a:xfrm>
            <a:off x="2027611" y="2767280"/>
            <a:ext cx="21243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목차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3C7E53E2-9B5A-4177-9002-E91F2AE40A78}"/>
              </a:ext>
            </a:extLst>
          </p:cNvPr>
          <p:cNvSpPr txBox="1"/>
          <p:nvPr/>
        </p:nvSpPr>
        <p:spPr>
          <a:xfrm flipH="1">
            <a:off x="7573355" y="1367395"/>
            <a:ext cx="3141289" cy="4605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1. </a:t>
            </a:r>
            <a:r>
              <a:rPr lang="ko-KR" altLang="en-US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팀 구성</a:t>
            </a:r>
            <a:r>
              <a:rPr lang="en-US" altLang="ko-KR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</a:t>
            </a:r>
            <a:r>
              <a:rPr lang="ko-KR" altLang="en-US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역할 분담</a:t>
            </a:r>
            <a:endParaRPr lang="en-US" altLang="ko-KR" sz="2500" dirty="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</a:t>
            </a:r>
            <a:r>
              <a:rPr lang="ko-KR" altLang="en-US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목표 </a:t>
            </a:r>
            <a:r>
              <a:rPr lang="en-US" altLang="ko-KR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spec</a:t>
            </a:r>
          </a:p>
          <a:p>
            <a:pPr>
              <a:lnSpc>
                <a:spcPct val="20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ko-KR" altLang="en-US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구현 방안</a:t>
            </a:r>
            <a:endParaRPr lang="en-US" altLang="ko-KR" sz="2500" dirty="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4. </a:t>
            </a:r>
            <a:r>
              <a:rPr lang="ko-KR" altLang="en-US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자체 평가 방안</a:t>
            </a:r>
            <a:endParaRPr lang="en-US" altLang="ko-KR" sz="2500" dirty="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5. </a:t>
            </a:r>
            <a:r>
              <a:rPr lang="ko-KR" altLang="en-US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 계획</a:t>
            </a:r>
            <a:endParaRPr lang="en-US" altLang="ko-KR" sz="2500" dirty="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6. Q&amp;A</a:t>
            </a:r>
            <a:endParaRPr lang="en-US" altLang="ko-KR" sz="25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07F282AB-57C7-4940-B17A-AEB621066A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661" y="7198430"/>
            <a:ext cx="285790" cy="238158"/>
          </a:xfrm>
          <a:prstGeom prst="rect">
            <a:avLst/>
          </a:prstGeom>
        </p:spPr>
      </p:pic>
      <p:pic>
        <p:nvPicPr>
          <p:cNvPr id="11" name="그래픽 10">
            <a:extLst>
              <a:ext uri="{FF2B5EF4-FFF2-40B4-BE49-F238E27FC236}">
                <a16:creationId xmlns="" xmlns:a16="http://schemas.microsoft.com/office/drawing/2014/main" id="{BD360D56-E5FB-4A46-9806-9AEA696192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10327" y="7773674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65619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2B4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6" y="353942"/>
            <a:ext cx="32487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5.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 계획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="" xmlns:a16="http://schemas.microsoft.com/office/drawing/2014/main" id="{C3F197A6-C60E-4A67-A29A-BF0A856295D4}"/>
              </a:ext>
            </a:extLst>
          </p:cNvPr>
          <p:cNvSpPr/>
          <p:nvPr/>
        </p:nvSpPr>
        <p:spPr>
          <a:xfrm>
            <a:off x="2383656" y="1141625"/>
            <a:ext cx="1387476" cy="1285875"/>
          </a:xfrm>
          <a:prstGeom prst="roundRect">
            <a:avLst/>
          </a:prstGeom>
          <a:solidFill>
            <a:srgbClr val="A7D3EC"/>
          </a:solidFill>
          <a:ln w="63500">
            <a:solidFill>
              <a:srgbClr val="20A8A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D4BBADDD-70DC-4D76-8FA6-6ED31437EC00}"/>
              </a:ext>
            </a:extLst>
          </p:cNvPr>
          <p:cNvSpPr/>
          <p:nvPr/>
        </p:nvSpPr>
        <p:spPr>
          <a:xfrm>
            <a:off x="3917181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="" xmlns:a16="http://schemas.microsoft.com/office/drawing/2014/main" id="{78F48DE6-F0A8-45A4-93FE-74B0F1B5D3D9}"/>
              </a:ext>
            </a:extLst>
          </p:cNvPr>
          <p:cNvSpPr/>
          <p:nvPr/>
        </p:nvSpPr>
        <p:spPr>
          <a:xfrm>
            <a:off x="5450706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사각형: 둥근 모서리 40">
            <a:extLst>
              <a:ext uri="{FF2B5EF4-FFF2-40B4-BE49-F238E27FC236}">
                <a16:creationId xmlns="" xmlns:a16="http://schemas.microsoft.com/office/drawing/2014/main" id="{118A6EA0-312A-4DFA-BBDA-2370E4D314CF}"/>
              </a:ext>
            </a:extLst>
          </p:cNvPr>
          <p:cNvSpPr/>
          <p:nvPr/>
        </p:nvSpPr>
        <p:spPr>
          <a:xfrm>
            <a:off x="6984231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="" xmlns:a16="http://schemas.microsoft.com/office/drawing/2014/main" id="{551A7A7B-8667-460D-9D4A-28F5599A16D4}"/>
              </a:ext>
            </a:extLst>
          </p:cNvPr>
          <p:cNvSpPr/>
          <p:nvPr/>
        </p:nvSpPr>
        <p:spPr>
          <a:xfrm>
            <a:off x="8517756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="" xmlns:a16="http://schemas.microsoft.com/office/drawing/2014/main" id="{37EA3B5C-DADF-48EB-8F24-3CF7D4D3C855}"/>
              </a:ext>
            </a:extLst>
          </p:cNvPr>
          <p:cNvSpPr/>
          <p:nvPr/>
        </p:nvSpPr>
        <p:spPr>
          <a:xfrm>
            <a:off x="10051281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="" xmlns:a16="http://schemas.microsoft.com/office/drawing/2014/main" id="{B6B51508-A179-465C-A7F9-744287B96195}"/>
              </a:ext>
            </a:extLst>
          </p:cNvPr>
          <p:cNvSpPr/>
          <p:nvPr/>
        </p:nvSpPr>
        <p:spPr>
          <a:xfrm>
            <a:off x="850131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="" xmlns:a16="http://schemas.microsoft.com/office/drawing/2014/main" id="{E340DE9A-E5B3-49C4-A5D9-8F8B925B802B}"/>
              </a:ext>
            </a:extLst>
          </p:cNvPr>
          <p:cNvSpPr/>
          <p:nvPr/>
        </p:nvSpPr>
        <p:spPr>
          <a:xfrm>
            <a:off x="2383656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="" xmlns:a16="http://schemas.microsoft.com/office/drawing/2014/main" id="{F7449889-7706-468D-A17B-3CE550B1F00C}"/>
              </a:ext>
            </a:extLst>
          </p:cNvPr>
          <p:cNvSpPr/>
          <p:nvPr/>
        </p:nvSpPr>
        <p:spPr>
          <a:xfrm>
            <a:off x="3917181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="" xmlns:a16="http://schemas.microsoft.com/office/drawing/2014/main" id="{A635D7C5-CC5B-46B1-9FB2-5A35062BB778}"/>
              </a:ext>
            </a:extLst>
          </p:cNvPr>
          <p:cNvSpPr/>
          <p:nvPr/>
        </p:nvSpPr>
        <p:spPr>
          <a:xfrm>
            <a:off x="5450706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="" xmlns:a16="http://schemas.microsoft.com/office/drawing/2014/main" id="{879CBD88-1622-455A-A179-1141BB846D15}"/>
              </a:ext>
            </a:extLst>
          </p:cNvPr>
          <p:cNvSpPr/>
          <p:nvPr/>
        </p:nvSpPr>
        <p:spPr>
          <a:xfrm>
            <a:off x="6984231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사각형: 둥근 모서리 48">
            <a:extLst>
              <a:ext uri="{FF2B5EF4-FFF2-40B4-BE49-F238E27FC236}">
                <a16:creationId xmlns="" xmlns:a16="http://schemas.microsoft.com/office/drawing/2014/main" id="{4CD1ECC1-A145-45F6-B3D7-BC51DD2D2314}"/>
              </a:ext>
            </a:extLst>
          </p:cNvPr>
          <p:cNvSpPr/>
          <p:nvPr/>
        </p:nvSpPr>
        <p:spPr>
          <a:xfrm>
            <a:off x="8517756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="" xmlns:a16="http://schemas.microsoft.com/office/drawing/2014/main" id="{92B1671C-E0A7-4F43-B2DD-F4709E139680}"/>
              </a:ext>
            </a:extLst>
          </p:cNvPr>
          <p:cNvSpPr/>
          <p:nvPr/>
        </p:nvSpPr>
        <p:spPr>
          <a:xfrm>
            <a:off x="10051281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="" xmlns:a16="http://schemas.microsoft.com/office/drawing/2014/main" id="{6E4FAC5E-96F4-44F3-ADC1-B4EBA0EF7EAC}"/>
              </a:ext>
            </a:extLst>
          </p:cNvPr>
          <p:cNvSpPr/>
          <p:nvPr/>
        </p:nvSpPr>
        <p:spPr>
          <a:xfrm>
            <a:off x="850131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="" xmlns:a16="http://schemas.microsoft.com/office/drawing/2014/main" id="{9756B277-4521-415E-B105-D9A74DBACD86}"/>
              </a:ext>
            </a:extLst>
          </p:cNvPr>
          <p:cNvSpPr/>
          <p:nvPr/>
        </p:nvSpPr>
        <p:spPr>
          <a:xfrm>
            <a:off x="2383656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="" xmlns:a16="http://schemas.microsoft.com/office/drawing/2014/main" id="{8C424CA8-19EA-4BEF-BCB8-C8053E259944}"/>
              </a:ext>
            </a:extLst>
          </p:cNvPr>
          <p:cNvSpPr/>
          <p:nvPr/>
        </p:nvSpPr>
        <p:spPr>
          <a:xfrm>
            <a:off x="3917181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="" xmlns:a16="http://schemas.microsoft.com/office/drawing/2014/main" id="{BB1DD3D8-15D0-4093-BFE1-67153946AC9B}"/>
              </a:ext>
            </a:extLst>
          </p:cNvPr>
          <p:cNvSpPr/>
          <p:nvPr/>
        </p:nvSpPr>
        <p:spPr>
          <a:xfrm>
            <a:off x="5450706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="" xmlns:a16="http://schemas.microsoft.com/office/drawing/2014/main" id="{B29F3D02-66A1-4508-AFD8-9432222659E6}"/>
              </a:ext>
            </a:extLst>
          </p:cNvPr>
          <p:cNvSpPr/>
          <p:nvPr/>
        </p:nvSpPr>
        <p:spPr>
          <a:xfrm>
            <a:off x="6984231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사각형: 둥근 모서리 56">
            <a:extLst>
              <a:ext uri="{FF2B5EF4-FFF2-40B4-BE49-F238E27FC236}">
                <a16:creationId xmlns="" xmlns:a16="http://schemas.microsoft.com/office/drawing/2014/main" id="{FCBF125D-F4C4-45D3-9962-B1BE4E2F4017}"/>
              </a:ext>
            </a:extLst>
          </p:cNvPr>
          <p:cNvSpPr/>
          <p:nvPr/>
        </p:nvSpPr>
        <p:spPr>
          <a:xfrm>
            <a:off x="8517756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사각형: 둥근 모서리 57">
            <a:extLst>
              <a:ext uri="{FF2B5EF4-FFF2-40B4-BE49-F238E27FC236}">
                <a16:creationId xmlns="" xmlns:a16="http://schemas.microsoft.com/office/drawing/2014/main" id="{C5647088-0EB9-4D08-B4B8-107422F009A5}"/>
              </a:ext>
            </a:extLst>
          </p:cNvPr>
          <p:cNvSpPr/>
          <p:nvPr/>
        </p:nvSpPr>
        <p:spPr>
          <a:xfrm>
            <a:off x="10051281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="" xmlns:a16="http://schemas.microsoft.com/office/drawing/2014/main" id="{B6590275-4B97-47FC-80BC-5E3E2E8311A2}"/>
              </a:ext>
            </a:extLst>
          </p:cNvPr>
          <p:cNvSpPr/>
          <p:nvPr/>
        </p:nvSpPr>
        <p:spPr>
          <a:xfrm>
            <a:off x="850131" y="5459252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사각형: 둥근 모서리 59">
            <a:extLst>
              <a:ext uri="{FF2B5EF4-FFF2-40B4-BE49-F238E27FC236}">
                <a16:creationId xmlns="" xmlns:a16="http://schemas.microsoft.com/office/drawing/2014/main" id="{A881DBFB-F3C2-4F46-98CD-BACB21C2C637}"/>
              </a:ext>
            </a:extLst>
          </p:cNvPr>
          <p:cNvSpPr/>
          <p:nvPr/>
        </p:nvSpPr>
        <p:spPr>
          <a:xfrm>
            <a:off x="2383656" y="5459252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사각형: 둥근 모서리 60">
            <a:extLst>
              <a:ext uri="{FF2B5EF4-FFF2-40B4-BE49-F238E27FC236}">
                <a16:creationId xmlns="" xmlns:a16="http://schemas.microsoft.com/office/drawing/2014/main" id="{46953C15-2E75-4E50-837B-5A67430847C2}"/>
              </a:ext>
            </a:extLst>
          </p:cNvPr>
          <p:cNvSpPr/>
          <p:nvPr/>
        </p:nvSpPr>
        <p:spPr>
          <a:xfrm>
            <a:off x="3917181" y="5459252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사각형: 둥근 모서리 61">
            <a:extLst>
              <a:ext uri="{FF2B5EF4-FFF2-40B4-BE49-F238E27FC236}">
                <a16:creationId xmlns="" xmlns:a16="http://schemas.microsoft.com/office/drawing/2014/main" id="{D4D56E09-B4E1-4790-9471-47456E6F1485}"/>
              </a:ext>
            </a:extLst>
          </p:cNvPr>
          <p:cNvSpPr/>
          <p:nvPr/>
        </p:nvSpPr>
        <p:spPr>
          <a:xfrm>
            <a:off x="5450706" y="5459252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9ADB5D11-D59B-41BE-971F-99F7176349DD}"/>
              </a:ext>
            </a:extLst>
          </p:cNvPr>
          <p:cNvSpPr txBox="1"/>
          <p:nvPr/>
        </p:nvSpPr>
        <p:spPr>
          <a:xfrm>
            <a:off x="2724969" y="1189442"/>
            <a:ext cx="7048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10/8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="" xmlns:a16="http://schemas.microsoft.com/office/drawing/2014/main" id="{1C5EB4B2-EBA8-442E-AB5E-319DE8A75D69}"/>
              </a:ext>
            </a:extLst>
          </p:cNvPr>
          <p:cNvSpPr txBox="1"/>
          <p:nvPr/>
        </p:nvSpPr>
        <p:spPr>
          <a:xfrm>
            <a:off x="4258494" y="1189442"/>
            <a:ext cx="7048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10/9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="" xmlns:a16="http://schemas.microsoft.com/office/drawing/2014/main" id="{B3BD12AE-75CC-4AD5-B238-EC32DFE73967}"/>
              </a:ext>
            </a:extLst>
          </p:cNvPr>
          <p:cNvSpPr txBox="1"/>
          <p:nvPr/>
        </p:nvSpPr>
        <p:spPr>
          <a:xfrm>
            <a:off x="5767797" y="1189442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10/10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="" xmlns:a16="http://schemas.microsoft.com/office/drawing/2014/main" id="{0AC5859B-555F-499D-B961-8E49A367B6D2}"/>
              </a:ext>
            </a:extLst>
          </p:cNvPr>
          <p:cNvSpPr txBox="1"/>
          <p:nvPr/>
        </p:nvSpPr>
        <p:spPr>
          <a:xfrm>
            <a:off x="7311666" y="1189442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10/11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="" xmlns:a16="http://schemas.microsoft.com/office/drawing/2014/main" id="{D8A06246-1E05-494B-A023-938E6CE9C77D}"/>
              </a:ext>
            </a:extLst>
          </p:cNvPr>
          <p:cNvSpPr txBox="1"/>
          <p:nvPr/>
        </p:nvSpPr>
        <p:spPr>
          <a:xfrm>
            <a:off x="8845191" y="1189442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10/12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="" xmlns:a16="http://schemas.microsoft.com/office/drawing/2014/main" id="{11150952-27A8-4F05-83B8-0AF8588C1C28}"/>
              </a:ext>
            </a:extLst>
          </p:cNvPr>
          <p:cNvSpPr txBox="1"/>
          <p:nvPr/>
        </p:nvSpPr>
        <p:spPr>
          <a:xfrm>
            <a:off x="10378716" y="1189442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10/13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="" xmlns:a16="http://schemas.microsoft.com/office/drawing/2014/main" id="{0414BBF0-94F5-4B2D-8583-1E7BE9B3714D}"/>
              </a:ext>
            </a:extLst>
          </p:cNvPr>
          <p:cNvSpPr txBox="1"/>
          <p:nvPr/>
        </p:nvSpPr>
        <p:spPr>
          <a:xfrm>
            <a:off x="5767797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10/17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="" xmlns:a16="http://schemas.microsoft.com/office/drawing/2014/main" id="{128ADF45-4830-4D5B-842A-EA1728902C83}"/>
              </a:ext>
            </a:extLst>
          </p:cNvPr>
          <p:cNvSpPr txBox="1"/>
          <p:nvPr/>
        </p:nvSpPr>
        <p:spPr>
          <a:xfrm>
            <a:off x="7311666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10/18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="" xmlns:a16="http://schemas.microsoft.com/office/drawing/2014/main" id="{F545C2F1-C285-4BD9-818D-503BF2F98057}"/>
              </a:ext>
            </a:extLst>
          </p:cNvPr>
          <p:cNvSpPr txBox="1"/>
          <p:nvPr/>
        </p:nvSpPr>
        <p:spPr>
          <a:xfrm>
            <a:off x="8845191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10/19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="" xmlns:a16="http://schemas.microsoft.com/office/drawing/2014/main" id="{21DE367A-7A4D-4A88-9D9E-04BFA3C79183}"/>
              </a:ext>
            </a:extLst>
          </p:cNvPr>
          <p:cNvSpPr txBox="1"/>
          <p:nvPr/>
        </p:nvSpPr>
        <p:spPr>
          <a:xfrm>
            <a:off x="10378716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10/20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="" xmlns:a16="http://schemas.microsoft.com/office/drawing/2014/main" id="{C8667FC4-A9F0-4CED-A932-7CE55AC0ACAF}"/>
              </a:ext>
            </a:extLst>
          </p:cNvPr>
          <p:cNvSpPr txBox="1"/>
          <p:nvPr/>
        </p:nvSpPr>
        <p:spPr>
          <a:xfrm>
            <a:off x="4244616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10/16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="" xmlns:a16="http://schemas.microsoft.com/office/drawing/2014/main" id="{F7789AF3-6F5A-448E-8B7A-34D609966D65}"/>
              </a:ext>
            </a:extLst>
          </p:cNvPr>
          <p:cNvSpPr txBox="1"/>
          <p:nvPr/>
        </p:nvSpPr>
        <p:spPr>
          <a:xfrm>
            <a:off x="2711091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10/15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="" xmlns:a16="http://schemas.microsoft.com/office/drawing/2014/main" id="{C10461D3-C929-4D44-9BDC-C45A567F1B0C}"/>
              </a:ext>
            </a:extLst>
          </p:cNvPr>
          <p:cNvSpPr txBox="1"/>
          <p:nvPr/>
        </p:nvSpPr>
        <p:spPr>
          <a:xfrm>
            <a:off x="1177566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10/14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="" xmlns:a16="http://schemas.microsoft.com/office/drawing/2014/main" id="{383C6AC5-4227-4337-8B4D-59F743D26C11}"/>
              </a:ext>
            </a:extLst>
          </p:cNvPr>
          <p:cNvSpPr txBox="1"/>
          <p:nvPr/>
        </p:nvSpPr>
        <p:spPr>
          <a:xfrm>
            <a:off x="5767797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10/24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="" xmlns:a16="http://schemas.microsoft.com/office/drawing/2014/main" id="{BE944344-5B6B-48D2-BA94-7F948E7193FE}"/>
              </a:ext>
            </a:extLst>
          </p:cNvPr>
          <p:cNvSpPr txBox="1"/>
          <p:nvPr/>
        </p:nvSpPr>
        <p:spPr>
          <a:xfrm>
            <a:off x="7311666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10/25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="" xmlns:a16="http://schemas.microsoft.com/office/drawing/2014/main" id="{55F757FF-63C1-4311-AD57-5D564413C638}"/>
              </a:ext>
            </a:extLst>
          </p:cNvPr>
          <p:cNvSpPr txBox="1"/>
          <p:nvPr/>
        </p:nvSpPr>
        <p:spPr>
          <a:xfrm>
            <a:off x="8845191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10/26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="" xmlns:a16="http://schemas.microsoft.com/office/drawing/2014/main" id="{211CC287-BEF0-468B-916E-553C6B60BBA9}"/>
              </a:ext>
            </a:extLst>
          </p:cNvPr>
          <p:cNvSpPr txBox="1"/>
          <p:nvPr/>
        </p:nvSpPr>
        <p:spPr>
          <a:xfrm>
            <a:off x="10378716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10/27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="" xmlns:a16="http://schemas.microsoft.com/office/drawing/2014/main" id="{B02B6DB7-406C-40CF-A8DF-BB4B239FF135}"/>
              </a:ext>
            </a:extLst>
          </p:cNvPr>
          <p:cNvSpPr txBox="1"/>
          <p:nvPr/>
        </p:nvSpPr>
        <p:spPr>
          <a:xfrm>
            <a:off x="4244616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10/23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="" xmlns:a16="http://schemas.microsoft.com/office/drawing/2014/main" id="{9DF50D48-BA95-4266-BAFB-4F5271CA95A3}"/>
              </a:ext>
            </a:extLst>
          </p:cNvPr>
          <p:cNvSpPr txBox="1"/>
          <p:nvPr/>
        </p:nvSpPr>
        <p:spPr>
          <a:xfrm>
            <a:off x="2711091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10/22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="" xmlns:a16="http://schemas.microsoft.com/office/drawing/2014/main" id="{5B5A0A6A-72AE-40F7-9E7B-79B440310797}"/>
              </a:ext>
            </a:extLst>
          </p:cNvPr>
          <p:cNvSpPr txBox="1"/>
          <p:nvPr/>
        </p:nvSpPr>
        <p:spPr>
          <a:xfrm>
            <a:off x="1177566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10/21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="" xmlns:a16="http://schemas.microsoft.com/office/drawing/2014/main" id="{20E9107E-81D3-43D4-9293-C205AC61B4E7}"/>
              </a:ext>
            </a:extLst>
          </p:cNvPr>
          <p:cNvSpPr txBox="1"/>
          <p:nvPr/>
        </p:nvSpPr>
        <p:spPr>
          <a:xfrm>
            <a:off x="5767797" y="550697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10/31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="" xmlns:a16="http://schemas.microsoft.com/office/drawing/2014/main" id="{15BC1816-075A-473C-8CDB-0A31F51370FC}"/>
              </a:ext>
            </a:extLst>
          </p:cNvPr>
          <p:cNvSpPr txBox="1"/>
          <p:nvPr/>
        </p:nvSpPr>
        <p:spPr>
          <a:xfrm>
            <a:off x="4244616" y="550697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10/30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="" xmlns:a16="http://schemas.microsoft.com/office/drawing/2014/main" id="{2E85DAAE-10C3-4CC1-AE9F-CD8ABDC78F61}"/>
              </a:ext>
            </a:extLst>
          </p:cNvPr>
          <p:cNvSpPr txBox="1"/>
          <p:nvPr/>
        </p:nvSpPr>
        <p:spPr>
          <a:xfrm>
            <a:off x="2711091" y="550697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10/29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="" xmlns:a16="http://schemas.microsoft.com/office/drawing/2014/main" id="{7D3C585E-9EA2-4602-A40D-7430C6F9FF35}"/>
              </a:ext>
            </a:extLst>
          </p:cNvPr>
          <p:cNvSpPr txBox="1"/>
          <p:nvPr/>
        </p:nvSpPr>
        <p:spPr>
          <a:xfrm>
            <a:off x="1177566" y="550697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10/28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31" name="직선 연결선 130">
            <a:extLst>
              <a:ext uri="{FF2B5EF4-FFF2-40B4-BE49-F238E27FC236}">
                <a16:creationId xmlns="" xmlns:a16="http://schemas.microsoft.com/office/drawing/2014/main" id="{8540A291-DF07-4C32-889A-7342989A8C96}"/>
              </a:ext>
            </a:extLst>
          </p:cNvPr>
          <p:cNvCxnSpPr>
            <a:cxnSpLocks/>
          </p:cNvCxnSpPr>
          <p:nvPr/>
        </p:nvCxnSpPr>
        <p:spPr>
          <a:xfrm>
            <a:off x="4724400" y="1893455"/>
            <a:ext cx="6171431" cy="0"/>
          </a:xfrm>
          <a:prstGeom prst="line">
            <a:avLst/>
          </a:prstGeom>
          <a:ln w="381000">
            <a:solidFill>
              <a:srgbClr val="22B4B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타원 131">
            <a:extLst>
              <a:ext uri="{FF2B5EF4-FFF2-40B4-BE49-F238E27FC236}">
                <a16:creationId xmlns="" xmlns:a16="http://schemas.microsoft.com/office/drawing/2014/main" id="{57B0314D-A8C3-450C-86C1-0F464BA91EDC}"/>
              </a:ext>
            </a:extLst>
          </p:cNvPr>
          <p:cNvSpPr/>
          <p:nvPr/>
        </p:nvSpPr>
        <p:spPr>
          <a:xfrm>
            <a:off x="10708901" y="1704926"/>
            <a:ext cx="373859" cy="377057"/>
          </a:xfrm>
          <a:prstGeom prst="ellipse">
            <a:avLst/>
          </a:prstGeom>
          <a:solidFill>
            <a:srgbClr val="22B4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="" xmlns:a16="http://schemas.microsoft.com/office/drawing/2014/main" id="{D917680B-8150-4DC3-ADA1-F08D02510070}"/>
              </a:ext>
            </a:extLst>
          </p:cNvPr>
          <p:cNvSpPr/>
          <p:nvPr/>
        </p:nvSpPr>
        <p:spPr>
          <a:xfrm>
            <a:off x="4329774" y="1623649"/>
            <a:ext cx="535035" cy="539612"/>
          </a:xfrm>
          <a:prstGeom prst="ellipse">
            <a:avLst/>
          </a:prstGeom>
          <a:solidFill>
            <a:srgbClr val="1E9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사각형: 둥근 모서리 136">
            <a:extLst>
              <a:ext uri="{FF2B5EF4-FFF2-40B4-BE49-F238E27FC236}">
                <a16:creationId xmlns="" xmlns:a16="http://schemas.microsoft.com/office/drawing/2014/main" id="{7F42F7C0-CA6C-480A-A154-87C802F66E8E}"/>
              </a:ext>
            </a:extLst>
          </p:cNvPr>
          <p:cNvSpPr/>
          <p:nvPr/>
        </p:nvSpPr>
        <p:spPr>
          <a:xfrm>
            <a:off x="6984231" y="5459252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사각형: 둥근 모서리 137">
            <a:extLst>
              <a:ext uri="{FF2B5EF4-FFF2-40B4-BE49-F238E27FC236}">
                <a16:creationId xmlns="" xmlns:a16="http://schemas.microsoft.com/office/drawing/2014/main" id="{AFF45DA4-FCE7-4DBB-9325-EA03459E2D9B}"/>
              </a:ext>
            </a:extLst>
          </p:cNvPr>
          <p:cNvSpPr/>
          <p:nvPr/>
        </p:nvSpPr>
        <p:spPr>
          <a:xfrm>
            <a:off x="8517756" y="5459252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사각형: 둥근 모서리 138">
            <a:extLst>
              <a:ext uri="{FF2B5EF4-FFF2-40B4-BE49-F238E27FC236}">
                <a16:creationId xmlns="" xmlns:a16="http://schemas.microsoft.com/office/drawing/2014/main" id="{7B16985C-A8B8-47EF-BFDB-3A50944DC2FB}"/>
              </a:ext>
            </a:extLst>
          </p:cNvPr>
          <p:cNvSpPr/>
          <p:nvPr/>
        </p:nvSpPr>
        <p:spPr>
          <a:xfrm>
            <a:off x="10051281" y="5459252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TextBox 139">
            <a:extLst>
              <a:ext uri="{FF2B5EF4-FFF2-40B4-BE49-F238E27FC236}">
                <a16:creationId xmlns="" xmlns:a16="http://schemas.microsoft.com/office/drawing/2014/main" id="{7AE76F72-848C-486E-9426-2A9BB6ACDD4D}"/>
              </a:ext>
            </a:extLst>
          </p:cNvPr>
          <p:cNvSpPr txBox="1"/>
          <p:nvPr/>
        </p:nvSpPr>
        <p:spPr>
          <a:xfrm>
            <a:off x="7311666" y="5464107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="" xmlns:a16="http://schemas.microsoft.com/office/drawing/2014/main" id="{F1577306-220A-421F-BDDB-234B672A2654}"/>
              </a:ext>
            </a:extLst>
          </p:cNvPr>
          <p:cNvSpPr txBox="1"/>
          <p:nvPr/>
        </p:nvSpPr>
        <p:spPr>
          <a:xfrm>
            <a:off x="8845191" y="5464107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="" xmlns:a16="http://schemas.microsoft.com/office/drawing/2014/main" id="{345A8DFD-4BDA-466E-93F1-79D63F62B062}"/>
              </a:ext>
            </a:extLst>
          </p:cNvPr>
          <p:cNvSpPr txBox="1"/>
          <p:nvPr/>
        </p:nvSpPr>
        <p:spPr>
          <a:xfrm>
            <a:off x="10378716" y="5464107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11/3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="" xmlns:a16="http://schemas.microsoft.com/office/drawing/2014/main" id="{01E28DEA-9ACF-40C4-BD1C-BE4C44000301}"/>
              </a:ext>
            </a:extLst>
          </p:cNvPr>
          <p:cNvSpPr txBox="1"/>
          <p:nvPr/>
        </p:nvSpPr>
        <p:spPr>
          <a:xfrm>
            <a:off x="6020127" y="1645423"/>
            <a:ext cx="20241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GLCD, LED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="" xmlns:a16="http://schemas.microsoft.com/office/drawing/2014/main" id="{54F46863-0C96-45AF-AABB-2F385015C663}"/>
              </a:ext>
            </a:extLst>
          </p:cNvPr>
          <p:cNvSpPr txBox="1"/>
          <p:nvPr/>
        </p:nvSpPr>
        <p:spPr>
          <a:xfrm>
            <a:off x="4410363" y="1650858"/>
            <a:ext cx="3140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45" name="직선 연결선 144">
            <a:extLst>
              <a:ext uri="{FF2B5EF4-FFF2-40B4-BE49-F238E27FC236}">
                <a16:creationId xmlns="" xmlns:a16="http://schemas.microsoft.com/office/drawing/2014/main" id="{4E3E6C7B-6ECC-4AF9-AA9E-C980A1AD8061}"/>
              </a:ext>
            </a:extLst>
          </p:cNvPr>
          <p:cNvCxnSpPr>
            <a:cxnSpLocks/>
          </p:cNvCxnSpPr>
          <p:nvPr/>
        </p:nvCxnSpPr>
        <p:spPr>
          <a:xfrm flipV="1">
            <a:off x="1634836" y="3302882"/>
            <a:ext cx="9260995" cy="29782"/>
          </a:xfrm>
          <a:prstGeom prst="line">
            <a:avLst/>
          </a:prstGeom>
          <a:ln w="381000">
            <a:solidFill>
              <a:srgbClr val="2D607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타원 145">
            <a:extLst>
              <a:ext uri="{FF2B5EF4-FFF2-40B4-BE49-F238E27FC236}">
                <a16:creationId xmlns="" xmlns:a16="http://schemas.microsoft.com/office/drawing/2014/main" id="{8D330E74-C457-47E2-B742-2CB2D5D68A41}"/>
              </a:ext>
            </a:extLst>
          </p:cNvPr>
          <p:cNvSpPr/>
          <p:nvPr/>
        </p:nvSpPr>
        <p:spPr>
          <a:xfrm>
            <a:off x="10708901" y="3114353"/>
            <a:ext cx="373859" cy="377057"/>
          </a:xfrm>
          <a:prstGeom prst="ellipse">
            <a:avLst/>
          </a:prstGeom>
          <a:solidFill>
            <a:srgbClr val="2D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="" xmlns:a16="http://schemas.microsoft.com/office/drawing/2014/main" id="{E538751F-653B-48B5-8AE3-343AA92B0765}"/>
              </a:ext>
            </a:extLst>
          </p:cNvPr>
          <p:cNvSpPr/>
          <p:nvPr/>
        </p:nvSpPr>
        <p:spPr>
          <a:xfrm>
            <a:off x="1478280" y="3139440"/>
            <a:ext cx="322816" cy="373219"/>
          </a:xfrm>
          <a:prstGeom prst="ellipse">
            <a:avLst/>
          </a:prstGeom>
          <a:solidFill>
            <a:srgbClr val="2D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TextBox 147">
            <a:extLst>
              <a:ext uri="{FF2B5EF4-FFF2-40B4-BE49-F238E27FC236}">
                <a16:creationId xmlns="" xmlns:a16="http://schemas.microsoft.com/office/drawing/2014/main" id="{C6F2B522-E767-4B58-AD7D-E25620DE224B}"/>
              </a:ext>
            </a:extLst>
          </p:cNvPr>
          <p:cNvSpPr txBox="1"/>
          <p:nvPr/>
        </p:nvSpPr>
        <p:spPr>
          <a:xfrm>
            <a:off x="6420586" y="3057333"/>
            <a:ext cx="20241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시험기간</a:t>
            </a:r>
          </a:p>
        </p:txBody>
      </p:sp>
      <p:cxnSp>
        <p:nvCxnSpPr>
          <p:cNvPr id="151" name="직선 연결선 150">
            <a:extLst>
              <a:ext uri="{FF2B5EF4-FFF2-40B4-BE49-F238E27FC236}">
                <a16:creationId xmlns="" xmlns:a16="http://schemas.microsoft.com/office/drawing/2014/main" id="{FAF55E14-99D0-4EA9-A080-3B0327A78AF4}"/>
              </a:ext>
            </a:extLst>
          </p:cNvPr>
          <p:cNvCxnSpPr>
            <a:cxnSpLocks/>
          </p:cNvCxnSpPr>
          <p:nvPr/>
        </p:nvCxnSpPr>
        <p:spPr>
          <a:xfrm flipV="1">
            <a:off x="1634836" y="4706783"/>
            <a:ext cx="9260995" cy="29782"/>
          </a:xfrm>
          <a:prstGeom prst="line">
            <a:avLst/>
          </a:prstGeom>
          <a:ln w="381000">
            <a:solidFill>
              <a:srgbClr val="20A8A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타원 151">
            <a:extLst>
              <a:ext uri="{FF2B5EF4-FFF2-40B4-BE49-F238E27FC236}">
                <a16:creationId xmlns="" xmlns:a16="http://schemas.microsoft.com/office/drawing/2014/main" id="{601FBA72-8AA1-463A-B573-9A0DE18C49E3}"/>
              </a:ext>
            </a:extLst>
          </p:cNvPr>
          <p:cNvSpPr/>
          <p:nvPr/>
        </p:nvSpPr>
        <p:spPr>
          <a:xfrm>
            <a:off x="10708901" y="4518254"/>
            <a:ext cx="373859" cy="377057"/>
          </a:xfrm>
          <a:prstGeom prst="ellipse">
            <a:avLst/>
          </a:prstGeom>
          <a:solidFill>
            <a:srgbClr val="20A8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="" xmlns:a16="http://schemas.microsoft.com/office/drawing/2014/main" id="{8F544DCF-5E91-40BF-BD55-8A1B9DD4315F}"/>
              </a:ext>
            </a:extLst>
          </p:cNvPr>
          <p:cNvSpPr/>
          <p:nvPr/>
        </p:nvSpPr>
        <p:spPr>
          <a:xfrm>
            <a:off x="1305607" y="4436977"/>
            <a:ext cx="535035" cy="539612"/>
          </a:xfrm>
          <a:prstGeom prst="ellipse">
            <a:avLst/>
          </a:prstGeom>
          <a:solidFill>
            <a:srgbClr val="1B9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TextBox 153">
            <a:extLst>
              <a:ext uri="{FF2B5EF4-FFF2-40B4-BE49-F238E27FC236}">
                <a16:creationId xmlns="" xmlns:a16="http://schemas.microsoft.com/office/drawing/2014/main" id="{DFF6394C-14F1-4D9D-B836-87741EB90F8C}"/>
              </a:ext>
            </a:extLst>
          </p:cNvPr>
          <p:cNvSpPr txBox="1"/>
          <p:nvPr/>
        </p:nvSpPr>
        <p:spPr>
          <a:xfrm>
            <a:off x="5699629" y="4461234"/>
            <a:ext cx="26447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GLCD, </a:t>
            </a:r>
            <a:r>
              <a:rPr lang="en-US" altLang="ko-KR" sz="25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usart</a:t>
            </a:r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통신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="" xmlns:a16="http://schemas.microsoft.com/office/drawing/2014/main" id="{E7F3213F-47F6-4389-8BE1-76C2D164CD4B}"/>
              </a:ext>
            </a:extLst>
          </p:cNvPr>
          <p:cNvSpPr txBox="1"/>
          <p:nvPr/>
        </p:nvSpPr>
        <p:spPr>
          <a:xfrm>
            <a:off x="1386196" y="4464186"/>
            <a:ext cx="3140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56" name="직선 연결선 155">
            <a:extLst>
              <a:ext uri="{FF2B5EF4-FFF2-40B4-BE49-F238E27FC236}">
                <a16:creationId xmlns="" xmlns:a16="http://schemas.microsoft.com/office/drawing/2014/main" id="{012E1EB8-478E-47CA-8586-68E816964325}"/>
              </a:ext>
            </a:extLst>
          </p:cNvPr>
          <p:cNvCxnSpPr>
            <a:cxnSpLocks/>
          </p:cNvCxnSpPr>
          <p:nvPr/>
        </p:nvCxnSpPr>
        <p:spPr>
          <a:xfrm flipV="1">
            <a:off x="1634836" y="6166409"/>
            <a:ext cx="9260995" cy="29782"/>
          </a:xfrm>
          <a:prstGeom prst="line">
            <a:avLst/>
          </a:prstGeom>
          <a:ln w="381000">
            <a:solidFill>
              <a:srgbClr val="20A8A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타원 156">
            <a:extLst>
              <a:ext uri="{FF2B5EF4-FFF2-40B4-BE49-F238E27FC236}">
                <a16:creationId xmlns="" xmlns:a16="http://schemas.microsoft.com/office/drawing/2014/main" id="{2C78791E-85E5-43D8-9057-F71418290496}"/>
              </a:ext>
            </a:extLst>
          </p:cNvPr>
          <p:cNvSpPr/>
          <p:nvPr/>
        </p:nvSpPr>
        <p:spPr>
          <a:xfrm>
            <a:off x="10708901" y="5977880"/>
            <a:ext cx="373859" cy="377057"/>
          </a:xfrm>
          <a:prstGeom prst="ellipse">
            <a:avLst/>
          </a:prstGeom>
          <a:solidFill>
            <a:srgbClr val="20A8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="" xmlns:a16="http://schemas.microsoft.com/office/drawing/2014/main" id="{C0A11423-71BE-4CE1-A082-5B1F152BA95F}"/>
              </a:ext>
            </a:extLst>
          </p:cNvPr>
          <p:cNvSpPr/>
          <p:nvPr/>
        </p:nvSpPr>
        <p:spPr>
          <a:xfrm>
            <a:off x="1305607" y="5896603"/>
            <a:ext cx="535035" cy="539612"/>
          </a:xfrm>
          <a:prstGeom prst="ellipse">
            <a:avLst/>
          </a:prstGeom>
          <a:solidFill>
            <a:srgbClr val="1B9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9" name="TextBox 158">
            <a:extLst>
              <a:ext uri="{FF2B5EF4-FFF2-40B4-BE49-F238E27FC236}">
                <a16:creationId xmlns="" xmlns:a16="http://schemas.microsoft.com/office/drawing/2014/main" id="{A9DA5BEB-D510-4F6A-85F5-403CB4A701F3}"/>
              </a:ext>
            </a:extLst>
          </p:cNvPr>
          <p:cNvSpPr txBox="1"/>
          <p:nvPr/>
        </p:nvSpPr>
        <p:spPr>
          <a:xfrm>
            <a:off x="6004108" y="5920330"/>
            <a:ext cx="20241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레버</a:t>
            </a:r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스위치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="" xmlns:a16="http://schemas.microsoft.com/office/drawing/2014/main" id="{855B7736-32D7-4EFC-A45A-8FE950D3E2E3}"/>
              </a:ext>
            </a:extLst>
          </p:cNvPr>
          <p:cNvSpPr txBox="1"/>
          <p:nvPr/>
        </p:nvSpPr>
        <p:spPr>
          <a:xfrm>
            <a:off x="1386196" y="5923812"/>
            <a:ext cx="3140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3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="" xmlns:a16="http://schemas.microsoft.com/office/drawing/2014/main" id="{80FD343D-BFEF-48AB-A62E-FC6DD52A5ABE}"/>
              </a:ext>
            </a:extLst>
          </p:cNvPr>
          <p:cNvSpPr txBox="1"/>
          <p:nvPr/>
        </p:nvSpPr>
        <p:spPr>
          <a:xfrm>
            <a:off x="2682394" y="1558784"/>
            <a:ext cx="800757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제안서</a:t>
            </a:r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발표</a:t>
            </a:r>
          </a:p>
        </p:txBody>
      </p:sp>
    </p:spTree>
    <p:extLst>
      <p:ext uri="{BB962C8B-B14F-4D97-AF65-F5344CB8AC3E}">
        <p14:creationId xmlns:p14="http://schemas.microsoft.com/office/powerpoint/2010/main" val="330915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2B4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6" y="353942"/>
            <a:ext cx="32487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5.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 계획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="" xmlns:a16="http://schemas.microsoft.com/office/drawing/2014/main" id="{C3F197A6-C60E-4A67-A29A-BF0A856295D4}"/>
              </a:ext>
            </a:extLst>
          </p:cNvPr>
          <p:cNvSpPr/>
          <p:nvPr/>
        </p:nvSpPr>
        <p:spPr>
          <a:xfrm>
            <a:off x="2383656" y="1141625"/>
            <a:ext cx="1387476" cy="1285875"/>
          </a:xfrm>
          <a:prstGeom prst="roundRect">
            <a:avLst/>
          </a:prstGeom>
          <a:solidFill>
            <a:srgbClr val="A7D3EC"/>
          </a:solidFill>
          <a:ln w="63500">
            <a:solidFill>
              <a:srgbClr val="20A8A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D4BBADDD-70DC-4D76-8FA6-6ED31437EC00}"/>
              </a:ext>
            </a:extLst>
          </p:cNvPr>
          <p:cNvSpPr/>
          <p:nvPr/>
        </p:nvSpPr>
        <p:spPr>
          <a:xfrm>
            <a:off x="3917181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="" xmlns:a16="http://schemas.microsoft.com/office/drawing/2014/main" id="{78F48DE6-F0A8-45A4-93FE-74B0F1B5D3D9}"/>
              </a:ext>
            </a:extLst>
          </p:cNvPr>
          <p:cNvSpPr/>
          <p:nvPr/>
        </p:nvSpPr>
        <p:spPr>
          <a:xfrm>
            <a:off x="5450706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사각형: 둥근 모서리 40">
            <a:extLst>
              <a:ext uri="{FF2B5EF4-FFF2-40B4-BE49-F238E27FC236}">
                <a16:creationId xmlns="" xmlns:a16="http://schemas.microsoft.com/office/drawing/2014/main" id="{118A6EA0-312A-4DFA-BBDA-2370E4D314CF}"/>
              </a:ext>
            </a:extLst>
          </p:cNvPr>
          <p:cNvSpPr/>
          <p:nvPr/>
        </p:nvSpPr>
        <p:spPr>
          <a:xfrm>
            <a:off x="6984231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="" xmlns:a16="http://schemas.microsoft.com/office/drawing/2014/main" id="{551A7A7B-8667-460D-9D4A-28F5599A16D4}"/>
              </a:ext>
            </a:extLst>
          </p:cNvPr>
          <p:cNvSpPr/>
          <p:nvPr/>
        </p:nvSpPr>
        <p:spPr>
          <a:xfrm>
            <a:off x="8517756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="" xmlns:a16="http://schemas.microsoft.com/office/drawing/2014/main" id="{37EA3B5C-DADF-48EB-8F24-3CF7D4D3C855}"/>
              </a:ext>
            </a:extLst>
          </p:cNvPr>
          <p:cNvSpPr/>
          <p:nvPr/>
        </p:nvSpPr>
        <p:spPr>
          <a:xfrm>
            <a:off x="10051281" y="1141625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="" xmlns:a16="http://schemas.microsoft.com/office/drawing/2014/main" id="{B6B51508-A179-465C-A7F9-744287B96195}"/>
              </a:ext>
            </a:extLst>
          </p:cNvPr>
          <p:cNvSpPr/>
          <p:nvPr/>
        </p:nvSpPr>
        <p:spPr>
          <a:xfrm>
            <a:off x="850131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="" xmlns:a16="http://schemas.microsoft.com/office/drawing/2014/main" id="{E340DE9A-E5B3-49C4-A5D9-8F8B925B802B}"/>
              </a:ext>
            </a:extLst>
          </p:cNvPr>
          <p:cNvSpPr/>
          <p:nvPr/>
        </p:nvSpPr>
        <p:spPr>
          <a:xfrm>
            <a:off x="2383656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="" xmlns:a16="http://schemas.microsoft.com/office/drawing/2014/main" id="{F7449889-7706-468D-A17B-3CE550B1F00C}"/>
              </a:ext>
            </a:extLst>
          </p:cNvPr>
          <p:cNvSpPr/>
          <p:nvPr/>
        </p:nvSpPr>
        <p:spPr>
          <a:xfrm>
            <a:off x="3917181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="" xmlns:a16="http://schemas.microsoft.com/office/drawing/2014/main" id="{A635D7C5-CC5B-46B1-9FB2-5A35062BB778}"/>
              </a:ext>
            </a:extLst>
          </p:cNvPr>
          <p:cNvSpPr/>
          <p:nvPr/>
        </p:nvSpPr>
        <p:spPr>
          <a:xfrm>
            <a:off x="5450706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="" xmlns:a16="http://schemas.microsoft.com/office/drawing/2014/main" id="{879CBD88-1622-455A-A179-1141BB846D15}"/>
              </a:ext>
            </a:extLst>
          </p:cNvPr>
          <p:cNvSpPr/>
          <p:nvPr/>
        </p:nvSpPr>
        <p:spPr>
          <a:xfrm>
            <a:off x="6984231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사각형: 둥근 모서리 48">
            <a:extLst>
              <a:ext uri="{FF2B5EF4-FFF2-40B4-BE49-F238E27FC236}">
                <a16:creationId xmlns="" xmlns:a16="http://schemas.microsoft.com/office/drawing/2014/main" id="{4CD1ECC1-A145-45F6-B3D7-BC51DD2D2314}"/>
              </a:ext>
            </a:extLst>
          </p:cNvPr>
          <p:cNvSpPr/>
          <p:nvPr/>
        </p:nvSpPr>
        <p:spPr>
          <a:xfrm>
            <a:off x="8517756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="" xmlns:a16="http://schemas.microsoft.com/office/drawing/2014/main" id="{92B1671C-E0A7-4F43-B2DD-F4709E139680}"/>
              </a:ext>
            </a:extLst>
          </p:cNvPr>
          <p:cNvSpPr/>
          <p:nvPr/>
        </p:nvSpPr>
        <p:spPr>
          <a:xfrm>
            <a:off x="10051281" y="2580834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="" xmlns:a16="http://schemas.microsoft.com/office/drawing/2014/main" id="{6E4FAC5E-96F4-44F3-ADC1-B4EBA0EF7EAC}"/>
              </a:ext>
            </a:extLst>
          </p:cNvPr>
          <p:cNvSpPr/>
          <p:nvPr/>
        </p:nvSpPr>
        <p:spPr>
          <a:xfrm>
            <a:off x="850131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="" xmlns:a16="http://schemas.microsoft.com/office/drawing/2014/main" id="{9756B277-4521-415E-B105-D9A74DBACD86}"/>
              </a:ext>
            </a:extLst>
          </p:cNvPr>
          <p:cNvSpPr/>
          <p:nvPr/>
        </p:nvSpPr>
        <p:spPr>
          <a:xfrm>
            <a:off x="2383656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="" xmlns:a16="http://schemas.microsoft.com/office/drawing/2014/main" id="{8C424CA8-19EA-4BEF-BCB8-C8053E259944}"/>
              </a:ext>
            </a:extLst>
          </p:cNvPr>
          <p:cNvSpPr/>
          <p:nvPr/>
        </p:nvSpPr>
        <p:spPr>
          <a:xfrm>
            <a:off x="3917181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="" xmlns:a16="http://schemas.microsoft.com/office/drawing/2014/main" id="{BB1DD3D8-15D0-4093-BFE1-67153946AC9B}"/>
              </a:ext>
            </a:extLst>
          </p:cNvPr>
          <p:cNvSpPr/>
          <p:nvPr/>
        </p:nvSpPr>
        <p:spPr>
          <a:xfrm>
            <a:off x="5450706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="" xmlns:a16="http://schemas.microsoft.com/office/drawing/2014/main" id="{B29F3D02-66A1-4508-AFD8-9432222659E6}"/>
              </a:ext>
            </a:extLst>
          </p:cNvPr>
          <p:cNvSpPr/>
          <p:nvPr/>
        </p:nvSpPr>
        <p:spPr>
          <a:xfrm>
            <a:off x="6984231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사각형: 둥근 모서리 56">
            <a:extLst>
              <a:ext uri="{FF2B5EF4-FFF2-40B4-BE49-F238E27FC236}">
                <a16:creationId xmlns="" xmlns:a16="http://schemas.microsoft.com/office/drawing/2014/main" id="{FCBF125D-F4C4-45D3-9962-B1BE4E2F4017}"/>
              </a:ext>
            </a:extLst>
          </p:cNvPr>
          <p:cNvSpPr/>
          <p:nvPr/>
        </p:nvSpPr>
        <p:spPr>
          <a:xfrm>
            <a:off x="8517756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사각형: 둥근 모서리 57">
            <a:extLst>
              <a:ext uri="{FF2B5EF4-FFF2-40B4-BE49-F238E27FC236}">
                <a16:creationId xmlns="" xmlns:a16="http://schemas.microsoft.com/office/drawing/2014/main" id="{C5647088-0EB9-4D08-B4B8-107422F009A5}"/>
              </a:ext>
            </a:extLst>
          </p:cNvPr>
          <p:cNvSpPr/>
          <p:nvPr/>
        </p:nvSpPr>
        <p:spPr>
          <a:xfrm>
            <a:off x="10051281" y="4020043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="" xmlns:a16="http://schemas.microsoft.com/office/drawing/2014/main" id="{B6590275-4B97-47FC-80BC-5E3E2E8311A2}"/>
              </a:ext>
            </a:extLst>
          </p:cNvPr>
          <p:cNvSpPr/>
          <p:nvPr/>
        </p:nvSpPr>
        <p:spPr>
          <a:xfrm>
            <a:off x="850131" y="5459252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사각형: 둥근 모서리 59">
            <a:extLst>
              <a:ext uri="{FF2B5EF4-FFF2-40B4-BE49-F238E27FC236}">
                <a16:creationId xmlns="" xmlns:a16="http://schemas.microsoft.com/office/drawing/2014/main" id="{A881DBFB-F3C2-4F46-98CD-BACB21C2C637}"/>
              </a:ext>
            </a:extLst>
          </p:cNvPr>
          <p:cNvSpPr/>
          <p:nvPr/>
        </p:nvSpPr>
        <p:spPr>
          <a:xfrm>
            <a:off x="2383656" y="5459252"/>
            <a:ext cx="1387476" cy="1285875"/>
          </a:xfrm>
          <a:prstGeom prst="roundRect">
            <a:avLst/>
          </a:prstGeom>
          <a:solidFill>
            <a:srgbClr val="A7D3EC"/>
          </a:solidFill>
          <a:ln w="63500">
            <a:solidFill>
              <a:srgbClr val="20A8A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9ADB5D11-D59B-41BE-971F-99F7176349DD}"/>
              </a:ext>
            </a:extLst>
          </p:cNvPr>
          <p:cNvSpPr txBox="1"/>
          <p:nvPr/>
        </p:nvSpPr>
        <p:spPr>
          <a:xfrm>
            <a:off x="2724969" y="1189442"/>
            <a:ext cx="7048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11/5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="" xmlns:a16="http://schemas.microsoft.com/office/drawing/2014/main" id="{1C5EB4B2-EBA8-442E-AB5E-319DE8A75D69}"/>
              </a:ext>
            </a:extLst>
          </p:cNvPr>
          <p:cNvSpPr txBox="1"/>
          <p:nvPr/>
        </p:nvSpPr>
        <p:spPr>
          <a:xfrm>
            <a:off x="4258494" y="1189442"/>
            <a:ext cx="7048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11/6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="" xmlns:a16="http://schemas.microsoft.com/office/drawing/2014/main" id="{B3BD12AE-75CC-4AD5-B238-EC32DFE73967}"/>
              </a:ext>
            </a:extLst>
          </p:cNvPr>
          <p:cNvSpPr txBox="1"/>
          <p:nvPr/>
        </p:nvSpPr>
        <p:spPr>
          <a:xfrm>
            <a:off x="5767797" y="1189442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11/7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="" xmlns:a16="http://schemas.microsoft.com/office/drawing/2014/main" id="{0AC5859B-555F-499D-B961-8E49A367B6D2}"/>
              </a:ext>
            </a:extLst>
          </p:cNvPr>
          <p:cNvSpPr txBox="1"/>
          <p:nvPr/>
        </p:nvSpPr>
        <p:spPr>
          <a:xfrm>
            <a:off x="7311666" y="1189442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11/8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="" xmlns:a16="http://schemas.microsoft.com/office/drawing/2014/main" id="{D8A06246-1E05-494B-A023-938E6CE9C77D}"/>
              </a:ext>
            </a:extLst>
          </p:cNvPr>
          <p:cNvSpPr txBox="1"/>
          <p:nvPr/>
        </p:nvSpPr>
        <p:spPr>
          <a:xfrm>
            <a:off x="8845191" y="1189442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11/9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="" xmlns:a16="http://schemas.microsoft.com/office/drawing/2014/main" id="{11150952-27A8-4F05-83B8-0AF8588C1C28}"/>
              </a:ext>
            </a:extLst>
          </p:cNvPr>
          <p:cNvSpPr txBox="1"/>
          <p:nvPr/>
        </p:nvSpPr>
        <p:spPr>
          <a:xfrm>
            <a:off x="10378716" y="1189442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11/10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="" xmlns:a16="http://schemas.microsoft.com/office/drawing/2014/main" id="{0414BBF0-94F5-4B2D-8583-1E7BE9B3714D}"/>
              </a:ext>
            </a:extLst>
          </p:cNvPr>
          <p:cNvSpPr txBox="1"/>
          <p:nvPr/>
        </p:nvSpPr>
        <p:spPr>
          <a:xfrm>
            <a:off x="5767797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11/14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="" xmlns:a16="http://schemas.microsoft.com/office/drawing/2014/main" id="{128ADF45-4830-4D5B-842A-EA1728902C83}"/>
              </a:ext>
            </a:extLst>
          </p:cNvPr>
          <p:cNvSpPr txBox="1"/>
          <p:nvPr/>
        </p:nvSpPr>
        <p:spPr>
          <a:xfrm>
            <a:off x="7311666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11/15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="" xmlns:a16="http://schemas.microsoft.com/office/drawing/2014/main" id="{F545C2F1-C285-4BD9-818D-503BF2F98057}"/>
              </a:ext>
            </a:extLst>
          </p:cNvPr>
          <p:cNvSpPr txBox="1"/>
          <p:nvPr/>
        </p:nvSpPr>
        <p:spPr>
          <a:xfrm>
            <a:off x="8845191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11/16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="" xmlns:a16="http://schemas.microsoft.com/office/drawing/2014/main" id="{21DE367A-7A4D-4A88-9D9E-04BFA3C79183}"/>
              </a:ext>
            </a:extLst>
          </p:cNvPr>
          <p:cNvSpPr txBox="1"/>
          <p:nvPr/>
        </p:nvSpPr>
        <p:spPr>
          <a:xfrm>
            <a:off x="10378716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11/17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="" xmlns:a16="http://schemas.microsoft.com/office/drawing/2014/main" id="{C8667FC4-A9F0-4CED-A932-7CE55AC0ACAF}"/>
              </a:ext>
            </a:extLst>
          </p:cNvPr>
          <p:cNvSpPr txBox="1"/>
          <p:nvPr/>
        </p:nvSpPr>
        <p:spPr>
          <a:xfrm>
            <a:off x="4244616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11/13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="" xmlns:a16="http://schemas.microsoft.com/office/drawing/2014/main" id="{F7789AF3-6F5A-448E-8B7A-34D609966D65}"/>
              </a:ext>
            </a:extLst>
          </p:cNvPr>
          <p:cNvSpPr txBox="1"/>
          <p:nvPr/>
        </p:nvSpPr>
        <p:spPr>
          <a:xfrm>
            <a:off x="2711091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11/12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="" xmlns:a16="http://schemas.microsoft.com/office/drawing/2014/main" id="{C10461D3-C929-4D44-9BDC-C45A567F1B0C}"/>
              </a:ext>
            </a:extLst>
          </p:cNvPr>
          <p:cNvSpPr txBox="1"/>
          <p:nvPr/>
        </p:nvSpPr>
        <p:spPr>
          <a:xfrm>
            <a:off x="1177566" y="2580834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11/11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="" xmlns:a16="http://schemas.microsoft.com/office/drawing/2014/main" id="{383C6AC5-4227-4337-8B4D-59F743D26C11}"/>
              </a:ext>
            </a:extLst>
          </p:cNvPr>
          <p:cNvSpPr txBox="1"/>
          <p:nvPr/>
        </p:nvSpPr>
        <p:spPr>
          <a:xfrm>
            <a:off x="5767797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11/21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="" xmlns:a16="http://schemas.microsoft.com/office/drawing/2014/main" id="{BE944344-5B6B-48D2-BA94-7F948E7193FE}"/>
              </a:ext>
            </a:extLst>
          </p:cNvPr>
          <p:cNvSpPr txBox="1"/>
          <p:nvPr/>
        </p:nvSpPr>
        <p:spPr>
          <a:xfrm>
            <a:off x="7311666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11/22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="" xmlns:a16="http://schemas.microsoft.com/office/drawing/2014/main" id="{55F757FF-63C1-4311-AD57-5D564413C638}"/>
              </a:ext>
            </a:extLst>
          </p:cNvPr>
          <p:cNvSpPr txBox="1"/>
          <p:nvPr/>
        </p:nvSpPr>
        <p:spPr>
          <a:xfrm>
            <a:off x="8845191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11/23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="" xmlns:a16="http://schemas.microsoft.com/office/drawing/2014/main" id="{211CC287-BEF0-468B-916E-553C6B60BBA9}"/>
              </a:ext>
            </a:extLst>
          </p:cNvPr>
          <p:cNvSpPr txBox="1"/>
          <p:nvPr/>
        </p:nvSpPr>
        <p:spPr>
          <a:xfrm>
            <a:off x="10378716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11/24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="" xmlns:a16="http://schemas.microsoft.com/office/drawing/2014/main" id="{B02B6DB7-406C-40CF-A8DF-BB4B239FF135}"/>
              </a:ext>
            </a:extLst>
          </p:cNvPr>
          <p:cNvSpPr txBox="1"/>
          <p:nvPr/>
        </p:nvSpPr>
        <p:spPr>
          <a:xfrm>
            <a:off x="4244616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11/20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="" xmlns:a16="http://schemas.microsoft.com/office/drawing/2014/main" id="{9DF50D48-BA95-4266-BAFB-4F5271CA95A3}"/>
              </a:ext>
            </a:extLst>
          </p:cNvPr>
          <p:cNvSpPr txBox="1"/>
          <p:nvPr/>
        </p:nvSpPr>
        <p:spPr>
          <a:xfrm>
            <a:off x="2711091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11/19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="" xmlns:a16="http://schemas.microsoft.com/office/drawing/2014/main" id="{5B5A0A6A-72AE-40F7-9E7B-79B440310797}"/>
              </a:ext>
            </a:extLst>
          </p:cNvPr>
          <p:cNvSpPr txBox="1"/>
          <p:nvPr/>
        </p:nvSpPr>
        <p:spPr>
          <a:xfrm>
            <a:off x="1177566" y="4024898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11/18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="" xmlns:a16="http://schemas.microsoft.com/office/drawing/2014/main" id="{2E85DAAE-10C3-4CC1-AE9F-CD8ABDC78F61}"/>
              </a:ext>
            </a:extLst>
          </p:cNvPr>
          <p:cNvSpPr txBox="1"/>
          <p:nvPr/>
        </p:nvSpPr>
        <p:spPr>
          <a:xfrm>
            <a:off x="2711091" y="550697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11/26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="" xmlns:a16="http://schemas.microsoft.com/office/drawing/2014/main" id="{7D3C585E-9EA2-4602-A40D-7430C6F9FF35}"/>
              </a:ext>
            </a:extLst>
          </p:cNvPr>
          <p:cNvSpPr txBox="1"/>
          <p:nvPr/>
        </p:nvSpPr>
        <p:spPr>
          <a:xfrm>
            <a:off x="1177566" y="550697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11/25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31" name="직선 연결선 130">
            <a:extLst>
              <a:ext uri="{FF2B5EF4-FFF2-40B4-BE49-F238E27FC236}">
                <a16:creationId xmlns="" xmlns:a16="http://schemas.microsoft.com/office/drawing/2014/main" id="{8540A291-DF07-4C32-889A-7342989A8C96}"/>
              </a:ext>
            </a:extLst>
          </p:cNvPr>
          <p:cNvCxnSpPr>
            <a:cxnSpLocks/>
          </p:cNvCxnSpPr>
          <p:nvPr/>
        </p:nvCxnSpPr>
        <p:spPr>
          <a:xfrm>
            <a:off x="4733925" y="1893455"/>
            <a:ext cx="6161906" cy="0"/>
          </a:xfrm>
          <a:prstGeom prst="line">
            <a:avLst/>
          </a:prstGeom>
          <a:ln w="381000">
            <a:solidFill>
              <a:srgbClr val="22B4B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타원 131">
            <a:extLst>
              <a:ext uri="{FF2B5EF4-FFF2-40B4-BE49-F238E27FC236}">
                <a16:creationId xmlns="" xmlns:a16="http://schemas.microsoft.com/office/drawing/2014/main" id="{57B0314D-A8C3-450C-86C1-0F464BA91EDC}"/>
              </a:ext>
            </a:extLst>
          </p:cNvPr>
          <p:cNvSpPr/>
          <p:nvPr/>
        </p:nvSpPr>
        <p:spPr>
          <a:xfrm>
            <a:off x="10708901" y="1704926"/>
            <a:ext cx="373859" cy="377057"/>
          </a:xfrm>
          <a:prstGeom prst="ellipse">
            <a:avLst/>
          </a:prstGeom>
          <a:solidFill>
            <a:srgbClr val="22B4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="" xmlns:a16="http://schemas.microsoft.com/office/drawing/2014/main" id="{D917680B-8150-4DC3-ADA1-F08D02510070}"/>
              </a:ext>
            </a:extLst>
          </p:cNvPr>
          <p:cNvSpPr/>
          <p:nvPr/>
        </p:nvSpPr>
        <p:spPr>
          <a:xfrm>
            <a:off x="4339299" y="1623649"/>
            <a:ext cx="535035" cy="539612"/>
          </a:xfrm>
          <a:prstGeom prst="ellipse">
            <a:avLst/>
          </a:prstGeom>
          <a:solidFill>
            <a:srgbClr val="1E9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="" xmlns:a16="http://schemas.microsoft.com/office/drawing/2014/main" id="{01E28DEA-9ACF-40C4-BD1C-BE4C44000301}"/>
              </a:ext>
            </a:extLst>
          </p:cNvPr>
          <p:cNvSpPr txBox="1"/>
          <p:nvPr/>
        </p:nvSpPr>
        <p:spPr>
          <a:xfrm>
            <a:off x="6020127" y="1645423"/>
            <a:ext cx="29047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사운드</a:t>
            </a:r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진동 모터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="" xmlns:a16="http://schemas.microsoft.com/office/drawing/2014/main" id="{54F46863-0C96-45AF-AABB-2F385015C663}"/>
              </a:ext>
            </a:extLst>
          </p:cNvPr>
          <p:cNvSpPr txBox="1"/>
          <p:nvPr/>
        </p:nvSpPr>
        <p:spPr>
          <a:xfrm>
            <a:off x="4419888" y="1650858"/>
            <a:ext cx="3140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4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45" name="직선 연결선 144">
            <a:extLst>
              <a:ext uri="{FF2B5EF4-FFF2-40B4-BE49-F238E27FC236}">
                <a16:creationId xmlns="" xmlns:a16="http://schemas.microsoft.com/office/drawing/2014/main" id="{4E3E6C7B-6ECC-4AF9-AA9E-C980A1AD8061}"/>
              </a:ext>
            </a:extLst>
          </p:cNvPr>
          <p:cNvCxnSpPr>
            <a:cxnSpLocks/>
          </p:cNvCxnSpPr>
          <p:nvPr/>
        </p:nvCxnSpPr>
        <p:spPr>
          <a:xfrm flipV="1">
            <a:off x="1634836" y="3302882"/>
            <a:ext cx="9260995" cy="29782"/>
          </a:xfrm>
          <a:prstGeom prst="line">
            <a:avLst/>
          </a:prstGeom>
          <a:ln w="381000">
            <a:solidFill>
              <a:srgbClr val="22B4B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타원 145">
            <a:extLst>
              <a:ext uri="{FF2B5EF4-FFF2-40B4-BE49-F238E27FC236}">
                <a16:creationId xmlns="" xmlns:a16="http://schemas.microsoft.com/office/drawing/2014/main" id="{8D330E74-C457-47E2-B742-2CB2D5D68A41}"/>
              </a:ext>
            </a:extLst>
          </p:cNvPr>
          <p:cNvSpPr/>
          <p:nvPr/>
        </p:nvSpPr>
        <p:spPr>
          <a:xfrm>
            <a:off x="10708901" y="3114353"/>
            <a:ext cx="373859" cy="377057"/>
          </a:xfrm>
          <a:prstGeom prst="ellipse">
            <a:avLst/>
          </a:prstGeom>
          <a:solidFill>
            <a:srgbClr val="22B4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="" xmlns:a16="http://schemas.microsoft.com/office/drawing/2014/main" id="{E538751F-653B-48B5-8AE3-343AA92B0765}"/>
              </a:ext>
            </a:extLst>
          </p:cNvPr>
          <p:cNvSpPr/>
          <p:nvPr/>
        </p:nvSpPr>
        <p:spPr>
          <a:xfrm>
            <a:off x="1305607" y="3033076"/>
            <a:ext cx="535035" cy="539612"/>
          </a:xfrm>
          <a:prstGeom prst="ellipse">
            <a:avLst/>
          </a:prstGeom>
          <a:solidFill>
            <a:srgbClr val="1E9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TextBox 147">
            <a:extLst>
              <a:ext uri="{FF2B5EF4-FFF2-40B4-BE49-F238E27FC236}">
                <a16:creationId xmlns="" xmlns:a16="http://schemas.microsoft.com/office/drawing/2014/main" id="{C6F2B522-E767-4B58-AD7D-E25620DE224B}"/>
              </a:ext>
            </a:extLst>
          </p:cNvPr>
          <p:cNvSpPr txBox="1"/>
          <p:nvPr/>
        </p:nvSpPr>
        <p:spPr>
          <a:xfrm>
            <a:off x="6665896" y="3057333"/>
            <a:ext cx="20241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점검주</a:t>
            </a:r>
            <a:endParaRPr lang="ko-KR" altLang="en-US" sz="25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="" xmlns:a16="http://schemas.microsoft.com/office/drawing/2014/main" id="{CFE1FD3F-D5D1-4D6A-AC16-595E80DA99C6}"/>
              </a:ext>
            </a:extLst>
          </p:cNvPr>
          <p:cNvSpPr txBox="1"/>
          <p:nvPr/>
        </p:nvSpPr>
        <p:spPr>
          <a:xfrm>
            <a:off x="1386196" y="3060285"/>
            <a:ext cx="3140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51" name="직선 연결선 150">
            <a:extLst>
              <a:ext uri="{FF2B5EF4-FFF2-40B4-BE49-F238E27FC236}">
                <a16:creationId xmlns="" xmlns:a16="http://schemas.microsoft.com/office/drawing/2014/main" id="{FAF55E14-99D0-4EA9-A080-3B0327A78AF4}"/>
              </a:ext>
            </a:extLst>
          </p:cNvPr>
          <p:cNvCxnSpPr>
            <a:cxnSpLocks/>
          </p:cNvCxnSpPr>
          <p:nvPr/>
        </p:nvCxnSpPr>
        <p:spPr>
          <a:xfrm flipV="1">
            <a:off x="1634836" y="4706783"/>
            <a:ext cx="9260995" cy="29782"/>
          </a:xfrm>
          <a:prstGeom prst="line">
            <a:avLst/>
          </a:prstGeom>
          <a:ln w="381000">
            <a:solidFill>
              <a:srgbClr val="20A8A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타원 151">
            <a:extLst>
              <a:ext uri="{FF2B5EF4-FFF2-40B4-BE49-F238E27FC236}">
                <a16:creationId xmlns="" xmlns:a16="http://schemas.microsoft.com/office/drawing/2014/main" id="{601FBA72-8AA1-463A-B573-9A0DE18C49E3}"/>
              </a:ext>
            </a:extLst>
          </p:cNvPr>
          <p:cNvSpPr/>
          <p:nvPr/>
        </p:nvSpPr>
        <p:spPr>
          <a:xfrm>
            <a:off x="10708901" y="4518254"/>
            <a:ext cx="373859" cy="377057"/>
          </a:xfrm>
          <a:prstGeom prst="ellipse">
            <a:avLst/>
          </a:prstGeom>
          <a:solidFill>
            <a:srgbClr val="20A8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="" xmlns:a16="http://schemas.microsoft.com/office/drawing/2014/main" id="{8F544DCF-5E91-40BF-BD55-8A1B9DD4315F}"/>
              </a:ext>
            </a:extLst>
          </p:cNvPr>
          <p:cNvSpPr/>
          <p:nvPr/>
        </p:nvSpPr>
        <p:spPr>
          <a:xfrm>
            <a:off x="1305607" y="4436977"/>
            <a:ext cx="535035" cy="539612"/>
          </a:xfrm>
          <a:prstGeom prst="ellipse">
            <a:avLst/>
          </a:prstGeom>
          <a:solidFill>
            <a:srgbClr val="1B9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TextBox 153">
            <a:extLst>
              <a:ext uri="{FF2B5EF4-FFF2-40B4-BE49-F238E27FC236}">
                <a16:creationId xmlns="" xmlns:a16="http://schemas.microsoft.com/office/drawing/2014/main" id="{DFF6394C-14F1-4D9D-B836-87741EB90F8C}"/>
              </a:ext>
            </a:extLst>
          </p:cNvPr>
          <p:cNvSpPr txBox="1"/>
          <p:nvPr/>
        </p:nvSpPr>
        <p:spPr>
          <a:xfrm>
            <a:off x="6802805" y="4462513"/>
            <a:ext cx="20241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납땜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="" xmlns:a16="http://schemas.microsoft.com/office/drawing/2014/main" id="{E7F3213F-47F6-4389-8BE1-76C2D164CD4B}"/>
              </a:ext>
            </a:extLst>
          </p:cNvPr>
          <p:cNvSpPr txBox="1"/>
          <p:nvPr/>
        </p:nvSpPr>
        <p:spPr>
          <a:xfrm>
            <a:off x="1386196" y="4464186"/>
            <a:ext cx="3140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6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8" name="사각형: 둥근 모서리 77">
            <a:extLst>
              <a:ext uri="{FF2B5EF4-FFF2-40B4-BE49-F238E27FC236}">
                <a16:creationId xmlns="" xmlns:a16="http://schemas.microsoft.com/office/drawing/2014/main" id="{7E706997-6DDA-48C3-8D38-7198BA63BDB7}"/>
              </a:ext>
            </a:extLst>
          </p:cNvPr>
          <p:cNvSpPr/>
          <p:nvPr/>
        </p:nvSpPr>
        <p:spPr>
          <a:xfrm>
            <a:off x="850131" y="1135750"/>
            <a:ext cx="1387476" cy="1285875"/>
          </a:xfrm>
          <a:prstGeom prst="roundRect">
            <a:avLst/>
          </a:prstGeom>
          <a:solidFill>
            <a:srgbClr val="A7D3E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="" xmlns:a16="http://schemas.microsoft.com/office/drawing/2014/main" id="{CFF1F728-3143-42D6-96B0-6E64D21F345A}"/>
              </a:ext>
            </a:extLst>
          </p:cNvPr>
          <p:cNvSpPr txBox="1"/>
          <p:nvPr/>
        </p:nvSpPr>
        <p:spPr>
          <a:xfrm>
            <a:off x="1190789" y="1189442"/>
            <a:ext cx="7048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11/4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7E6EE64-A2D1-44F2-81E7-63836B0FCA67}"/>
              </a:ext>
            </a:extLst>
          </p:cNvPr>
          <p:cNvSpPr txBox="1"/>
          <p:nvPr/>
        </p:nvSpPr>
        <p:spPr>
          <a:xfrm>
            <a:off x="2706488" y="1500636"/>
            <a:ext cx="8007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중간</a:t>
            </a:r>
            <a:endParaRPr lang="en-US" altLang="ko-KR" sz="25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발표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="" xmlns:a16="http://schemas.microsoft.com/office/drawing/2014/main" id="{710EBFBD-4E05-41C7-99D7-BA1443730CFF}"/>
              </a:ext>
            </a:extLst>
          </p:cNvPr>
          <p:cNvSpPr txBox="1"/>
          <p:nvPr/>
        </p:nvSpPr>
        <p:spPr>
          <a:xfrm>
            <a:off x="2706204" y="5818263"/>
            <a:ext cx="8007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최종발표</a:t>
            </a:r>
          </a:p>
        </p:txBody>
      </p:sp>
    </p:spTree>
    <p:extLst>
      <p:ext uri="{BB962C8B-B14F-4D97-AF65-F5344CB8AC3E}">
        <p14:creationId xmlns:p14="http://schemas.microsoft.com/office/powerpoint/2010/main" val="2130342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4F43F7D-4DDD-478F-BC17-33EF498C34B7}"/>
              </a:ext>
            </a:extLst>
          </p:cNvPr>
          <p:cNvSpPr txBox="1"/>
          <p:nvPr/>
        </p:nvSpPr>
        <p:spPr>
          <a:xfrm>
            <a:off x="1543967" y="2659521"/>
            <a:ext cx="92469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Q&amp;A</a:t>
            </a:r>
            <a:endParaRPr lang="ko-KR" altLang="en-US" sz="9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07F282AB-57C7-4940-B17A-AEB621066A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661" y="7198430"/>
            <a:ext cx="285790" cy="238158"/>
          </a:xfrm>
          <a:prstGeom prst="rect">
            <a:avLst/>
          </a:prstGeom>
        </p:spPr>
      </p:pic>
      <p:pic>
        <p:nvPicPr>
          <p:cNvPr id="11" name="그래픽 10">
            <a:extLst>
              <a:ext uri="{FF2B5EF4-FFF2-40B4-BE49-F238E27FC236}">
                <a16:creationId xmlns="" xmlns:a16="http://schemas.microsoft.com/office/drawing/2014/main" id="{BD360D56-E5FB-4A46-9806-9AEA696192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10327" y="7773674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9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76092" y="1083197"/>
            <a:ext cx="11882386" cy="5574195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37337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팀 구성</a:t>
            </a:r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역할 분담</a:t>
            </a:r>
          </a:p>
        </p:txBody>
      </p:sp>
      <p:sp>
        <p:nvSpPr>
          <p:cNvPr id="17" name="육각형 16">
            <a:extLst>
              <a:ext uri="{FF2B5EF4-FFF2-40B4-BE49-F238E27FC236}">
                <a16:creationId xmlns="" xmlns:a16="http://schemas.microsoft.com/office/drawing/2014/main" id="{D9873034-A292-4328-8093-4E46D81D0A1D}"/>
              </a:ext>
            </a:extLst>
          </p:cNvPr>
          <p:cNvSpPr/>
          <p:nvPr/>
        </p:nvSpPr>
        <p:spPr>
          <a:xfrm>
            <a:off x="2216727" y="1699490"/>
            <a:ext cx="2133600" cy="1868055"/>
          </a:xfrm>
          <a:prstGeom prst="hexagon">
            <a:avLst/>
          </a:prstGeom>
          <a:noFill/>
          <a:ln w="190500">
            <a:gradFill flip="none" rotWithShape="1">
              <a:gsLst>
                <a:gs pos="73000">
                  <a:srgbClr val="12257E"/>
                </a:gs>
                <a:gs pos="0">
                  <a:srgbClr val="23C3BF"/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래픽 18" descr="강사">
            <a:extLst>
              <a:ext uri="{FF2B5EF4-FFF2-40B4-BE49-F238E27FC236}">
                <a16:creationId xmlns="" xmlns:a16="http://schemas.microsoft.com/office/drawing/2014/main" id="{4B56DAB6-5EBC-490F-98A6-1E013F0B9E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00926" y="1892297"/>
            <a:ext cx="965201" cy="965201"/>
          </a:xfrm>
          <a:prstGeom prst="rect">
            <a:avLst/>
          </a:prstGeom>
        </p:spPr>
      </p:pic>
      <p:pic>
        <p:nvPicPr>
          <p:cNvPr id="21" name="그래픽 20" descr="교사">
            <a:extLst>
              <a:ext uri="{FF2B5EF4-FFF2-40B4-BE49-F238E27FC236}">
                <a16:creationId xmlns="" xmlns:a16="http://schemas.microsoft.com/office/drawing/2014/main" id="{58EA20B8-7354-4F53-9251-95EA80BC7A2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00926" y="4406244"/>
            <a:ext cx="965201" cy="96520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82E48C5D-F854-4611-92D2-89DC907E6DDF}"/>
              </a:ext>
            </a:extLst>
          </p:cNvPr>
          <p:cNvSpPr txBox="1"/>
          <p:nvPr/>
        </p:nvSpPr>
        <p:spPr>
          <a:xfrm>
            <a:off x="2800926" y="2922797"/>
            <a:ext cx="9652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발표</a:t>
            </a:r>
          </a:p>
        </p:txBody>
      </p:sp>
      <p:sp>
        <p:nvSpPr>
          <p:cNvPr id="26" name="육각형 25">
            <a:extLst>
              <a:ext uri="{FF2B5EF4-FFF2-40B4-BE49-F238E27FC236}">
                <a16:creationId xmlns="" xmlns:a16="http://schemas.microsoft.com/office/drawing/2014/main" id="{2A8C4F35-31DC-4E28-B709-8617B144D782}"/>
              </a:ext>
            </a:extLst>
          </p:cNvPr>
          <p:cNvSpPr/>
          <p:nvPr/>
        </p:nvSpPr>
        <p:spPr>
          <a:xfrm>
            <a:off x="2214921" y="4232561"/>
            <a:ext cx="2133600" cy="1868055"/>
          </a:xfrm>
          <a:prstGeom prst="hexagon">
            <a:avLst/>
          </a:prstGeom>
          <a:noFill/>
          <a:ln w="190500">
            <a:gradFill flip="none" rotWithShape="1">
              <a:gsLst>
                <a:gs pos="73000">
                  <a:srgbClr val="12257E"/>
                </a:gs>
                <a:gs pos="0">
                  <a:srgbClr val="23C3BF"/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67030358-4D92-4832-902C-9294BEF4A85E}"/>
              </a:ext>
            </a:extLst>
          </p:cNvPr>
          <p:cNvSpPr txBox="1"/>
          <p:nvPr/>
        </p:nvSpPr>
        <p:spPr>
          <a:xfrm>
            <a:off x="2739084" y="5455868"/>
            <a:ext cx="114942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PPT</a:t>
            </a:r>
            <a:endParaRPr lang="ko-KR" altLang="en-US" sz="25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29" name="육각형 28">
            <a:extLst>
              <a:ext uri="{FF2B5EF4-FFF2-40B4-BE49-F238E27FC236}">
                <a16:creationId xmlns="" xmlns:a16="http://schemas.microsoft.com/office/drawing/2014/main" id="{61428A90-D918-4FF6-B04E-60FC74EF423E}"/>
              </a:ext>
            </a:extLst>
          </p:cNvPr>
          <p:cNvSpPr/>
          <p:nvPr/>
        </p:nvSpPr>
        <p:spPr>
          <a:xfrm>
            <a:off x="7841673" y="1699490"/>
            <a:ext cx="2133600" cy="1868055"/>
          </a:xfrm>
          <a:prstGeom prst="hexagon">
            <a:avLst/>
          </a:prstGeom>
          <a:noFill/>
          <a:ln w="190500">
            <a:gradFill flip="none" rotWithShape="1">
              <a:gsLst>
                <a:gs pos="73000">
                  <a:srgbClr val="12257E"/>
                </a:gs>
                <a:gs pos="0">
                  <a:srgbClr val="23C3BF"/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864FC9A1-AA59-44F0-B9FD-D6F430E34F3A}"/>
              </a:ext>
            </a:extLst>
          </p:cNvPr>
          <p:cNvSpPr txBox="1"/>
          <p:nvPr/>
        </p:nvSpPr>
        <p:spPr>
          <a:xfrm>
            <a:off x="8425872" y="2922797"/>
            <a:ext cx="9652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코딩</a:t>
            </a:r>
          </a:p>
        </p:txBody>
      </p:sp>
      <p:sp>
        <p:nvSpPr>
          <p:cNvPr id="32" name="육각형 31">
            <a:extLst>
              <a:ext uri="{FF2B5EF4-FFF2-40B4-BE49-F238E27FC236}">
                <a16:creationId xmlns="" xmlns:a16="http://schemas.microsoft.com/office/drawing/2014/main" id="{4D2D7EF6-0967-4651-B561-7D96C1A49FFA}"/>
              </a:ext>
            </a:extLst>
          </p:cNvPr>
          <p:cNvSpPr/>
          <p:nvPr/>
        </p:nvSpPr>
        <p:spPr>
          <a:xfrm>
            <a:off x="7841673" y="4224482"/>
            <a:ext cx="2133600" cy="1868055"/>
          </a:xfrm>
          <a:prstGeom prst="hexagon">
            <a:avLst/>
          </a:prstGeom>
          <a:noFill/>
          <a:ln w="190500">
            <a:gradFill flip="none" rotWithShape="1">
              <a:gsLst>
                <a:gs pos="73000">
                  <a:srgbClr val="12257E"/>
                </a:gs>
                <a:gs pos="0">
                  <a:srgbClr val="23C3BF"/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8F58DE97-BF8E-43CB-A8AE-F659A9DAEA3D}"/>
              </a:ext>
            </a:extLst>
          </p:cNvPr>
          <p:cNvSpPr txBox="1"/>
          <p:nvPr/>
        </p:nvSpPr>
        <p:spPr>
          <a:xfrm>
            <a:off x="8425872" y="5447789"/>
            <a:ext cx="9652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회로</a:t>
            </a:r>
          </a:p>
        </p:txBody>
      </p:sp>
      <p:pic>
        <p:nvPicPr>
          <p:cNvPr id="36" name="그래픽 35" descr="랩톱">
            <a:extLst>
              <a:ext uri="{FF2B5EF4-FFF2-40B4-BE49-F238E27FC236}">
                <a16:creationId xmlns="" xmlns:a16="http://schemas.microsoft.com/office/drawing/2014/main" id="{F6FFF3F0-4605-4EF4-A158-7CF6B4C6C3F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51656" y="1809166"/>
            <a:ext cx="1113631" cy="1113631"/>
          </a:xfrm>
          <a:prstGeom prst="rect">
            <a:avLst/>
          </a:prstGeom>
        </p:spPr>
      </p:pic>
      <p:pic>
        <p:nvPicPr>
          <p:cNvPr id="40" name="그래픽 39" descr="톱니바퀴">
            <a:extLst>
              <a:ext uri="{FF2B5EF4-FFF2-40B4-BE49-F238E27FC236}">
                <a16:creationId xmlns="" xmlns:a16="http://schemas.microsoft.com/office/drawing/2014/main" id="{ADED375A-5668-4C7B-AC9E-33BA9D21B24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710442" y="2115862"/>
            <a:ext cx="396614" cy="396614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="" xmlns:a16="http://schemas.microsoft.com/office/drawing/2014/main" id="{2D1D47B1-7D06-4158-9E0C-1FB81DF469B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659" y="4398165"/>
            <a:ext cx="1049624" cy="1049624"/>
          </a:xfrm>
          <a:prstGeom prst="rect">
            <a:avLst/>
          </a:prstGeom>
        </p:spPr>
      </p:pic>
      <p:sp>
        <p:nvSpPr>
          <p:cNvPr id="49" name="사각형: 둥근 모서리 48">
            <a:extLst>
              <a:ext uri="{FF2B5EF4-FFF2-40B4-BE49-F238E27FC236}">
                <a16:creationId xmlns="" xmlns:a16="http://schemas.microsoft.com/office/drawing/2014/main" id="{4734E200-5F54-4964-8269-DECD4117D854}"/>
              </a:ext>
            </a:extLst>
          </p:cNvPr>
          <p:cNvSpPr/>
          <p:nvPr/>
        </p:nvSpPr>
        <p:spPr>
          <a:xfrm>
            <a:off x="474519" y="1233803"/>
            <a:ext cx="5070763" cy="5346921"/>
          </a:xfrm>
          <a:prstGeom prst="roundRect">
            <a:avLst/>
          </a:prstGeom>
          <a:noFill/>
          <a:ln w="127000">
            <a:solidFill>
              <a:schemeClr val="bg1">
                <a:alpha val="81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08D5781B-3240-470C-AB2C-7829209BA620}"/>
              </a:ext>
            </a:extLst>
          </p:cNvPr>
          <p:cNvSpPr txBox="1"/>
          <p:nvPr/>
        </p:nvSpPr>
        <p:spPr>
          <a:xfrm>
            <a:off x="3224695" y="3374538"/>
            <a:ext cx="2743200" cy="971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20153055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오재홍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20172527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한혜원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="" xmlns:a16="http://schemas.microsoft.com/office/drawing/2014/main" id="{2DB915D8-ECAE-4F51-BF35-E27E51567C81}"/>
              </a:ext>
            </a:extLst>
          </p:cNvPr>
          <p:cNvSpPr/>
          <p:nvPr/>
        </p:nvSpPr>
        <p:spPr>
          <a:xfrm>
            <a:off x="6129481" y="1233803"/>
            <a:ext cx="5070763" cy="5346921"/>
          </a:xfrm>
          <a:prstGeom prst="roundRect">
            <a:avLst/>
          </a:prstGeom>
          <a:noFill/>
          <a:ln w="127000">
            <a:solidFill>
              <a:schemeClr val="bg1">
                <a:alpha val="82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62F8DEEF-3107-4792-9052-F7177F40DB4B}"/>
              </a:ext>
            </a:extLst>
          </p:cNvPr>
          <p:cNvSpPr txBox="1"/>
          <p:nvPr/>
        </p:nvSpPr>
        <p:spPr>
          <a:xfrm>
            <a:off x="8807878" y="3374538"/>
            <a:ext cx="2743200" cy="971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20153034 </a:t>
            </a:r>
            <a:r>
              <a:rPr lang="ko-KR" altLang="en-US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서동하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20171528 </a:t>
            </a:r>
            <a:r>
              <a:rPr lang="ko-KR" altLang="en-US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허윤지</a:t>
            </a:r>
            <a:endParaRPr lang="ko-KR" altLang="en-US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484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7.40741E-7 L -0.11094 -0.00255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2.96296E-6 L -0.11094 -0.00254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4.07407E-6 L -0.11093 -0.00254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7 L -0.11094 -0.00255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2" grpId="0"/>
      <p:bldP spid="26" grpId="0" animBg="1"/>
      <p:bldP spid="28" grpId="0"/>
      <p:bldP spid="29" grpId="0" animBg="1"/>
      <p:bldP spid="31" grpId="0"/>
      <p:bldP spid="32" grpId="0" animBg="1"/>
      <p:bldP spid="34" grpId="0"/>
      <p:bldP spid="49" grpId="0" animBg="1"/>
      <p:bldP spid="50" grpId="0"/>
      <p:bldP spid="51" grpId="0" animBg="1"/>
      <p:bldP spid="5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88288" y="1110215"/>
            <a:ext cx="5047602" cy="5574195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목표 </a:t>
            </a:r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spec</a:t>
            </a:r>
            <a:endParaRPr lang="ko-KR" altLang="en-US" sz="30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381948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형태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265383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D233DB33-F1A0-4E2F-BACB-8C46A8C2CEC2}"/>
              </a:ext>
            </a:extLst>
          </p:cNvPr>
          <p:cNvSpPr txBox="1"/>
          <p:nvPr/>
        </p:nvSpPr>
        <p:spPr>
          <a:xfrm>
            <a:off x="645103" y="2781949"/>
            <a:ext cx="643134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게임기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형태로 제작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두 개의 화면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구성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컨트롤러는 화면 바로 하단에 배치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최상단에는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스피커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배치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="" xmlns:a16="http://schemas.microsoft.com/office/drawing/2014/main" id="{36AD2649-6678-461A-932F-50E607B1CDA0}"/>
              </a:ext>
            </a:extLst>
          </p:cNvPr>
          <p:cNvGrpSpPr/>
          <p:nvPr/>
        </p:nvGrpSpPr>
        <p:grpSpPr>
          <a:xfrm>
            <a:off x="4370336" y="612633"/>
            <a:ext cx="8023513" cy="5948132"/>
            <a:chOff x="4370336" y="612633"/>
            <a:chExt cx="8023513" cy="5948132"/>
          </a:xfrm>
        </p:grpSpPr>
        <p:pic>
          <p:nvPicPr>
            <p:cNvPr id="3" name="그래픽 2" descr="계산기">
              <a:extLst>
                <a:ext uri="{FF2B5EF4-FFF2-40B4-BE49-F238E27FC236}">
                  <a16:creationId xmlns="" xmlns:a16="http://schemas.microsoft.com/office/drawing/2014/main" id="{526D2A10-4B59-4FDD-B488-14F72791A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370336" y="612633"/>
              <a:ext cx="8023513" cy="5894119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A9ADB951-689D-4A03-B89B-444496A447EC}"/>
                </a:ext>
              </a:extLst>
            </p:cNvPr>
            <p:cNvSpPr/>
            <p:nvPr/>
          </p:nvSpPr>
          <p:spPr>
            <a:xfrm>
              <a:off x="6818090" y="2512565"/>
              <a:ext cx="3135533" cy="264438"/>
            </a:xfrm>
            <a:prstGeom prst="rect">
              <a:avLst/>
            </a:prstGeom>
            <a:solidFill>
              <a:srgbClr val="D7EA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="" xmlns:a16="http://schemas.microsoft.com/office/drawing/2014/main" id="{F7453E31-2EFF-44A9-A4D3-C8EBD4F264D9}"/>
                </a:ext>
              </a:extLst>
            </p:cNvPr>
            <p:cNvSpPr/>
            <p:nvPr/>
          </p:nvSpPr>
          <p:spPr>
            <a:xfrm>
              <a:off x="6230378" y="2838707"/>
              <a:ext cx="4306707" cy="1981632"/>
            </a:xfrm>
            <a:prstGeom prst="rect">
              <a:avLst/>
            </a:prstGeom>
            <a:solidFill>
              <a:srgbClr val="3E8C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5678C1E7-F4AE-4D15-AFC9-1723D8ACB179}"/>
                </a:ext>
              </a:extLst>
            </p:cNvPr>
            <p:cNvSpPr txBox="1"/>
            <p:nvPr/>
          </p:nvSpPr>
          <p:spPr>
            <a:xfrm>
              <a:off x="8636000" y="2161309"/>
              <a:ext cx="2032000" cy="439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574079D0-EFAD-422C-A4D0-AC60DA06AA90}"/>
                </a:ext>
              </a:extLst>
            </p:cNvPr>
            <p:cNvSpPr txBox="1"/>
            <p:nvPr/>
          </p:nvSpPr>
          <p:spPr>
            <a:xfrm>
              <a:off x="7432788" y="1856509"/>
              <a:ext cx="188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SCORE</a:t>
              </a:r>
              <a:endParaRPr lang="ko-KR" altLang="en-US" sz="35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3952C9EA-8E75-4FFB-9141-E1016F6A02EB}"/>
                </a:ext>
              </a:extLst>
            </p:cNvPr>
            <p:cNvSpPr txBox="1"/>
            <p:nvPr/>
          </p:nvSpPr>
          <p:spPr>
            <a:xfrm>
              <a:off x="7388513" y="3223088"/>
              <a:ext cx="1990435" cy="1092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8x16</a:t>
              </a:r>
            </a:p>
            <a:p>
              <a:pPr algn="ctr"/>
              <a:r>
                <a:rPr lang="en-US" altLang="ko-KR" sz="35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DISPLAY</a:t>
              </a:r>
              <a:endParaRPr lang="ko-KR" altLang="en-US" sz="35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="" xmlns:a16="http://schemas.microsoft.com/office/drawing/2014/main" id="{52148A24-A460-4E71-9DF3-F20D9DA5E8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82649" y="1110215"/>
              <a:ext cx="0" cy="1974731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="" xmlns:a16="http://schemas.microsoft.com/office/drawing/2014/main" id="{DF7FD8A1-806F-42CC-BE92-D7C62814DE1A}"/>
                </a:ext>
              </a:extLst>
            </p:cNvPr>
            <p:cNvCxnSpPr>
              <a:cxnSpLocks/>
            </p:cNvCxnSpPr>
            <p:nvPr/>
          </p:nvCxnSpPr>
          <p:spPr>
            <a:xfrm>
              <a:off x="11282649" y="4079947"/>
              <a:ext cx="0" cy="1923689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="" xmlns:a16="http://schemas.microsoft.com/office/drawing/2014/main" id="{EA0B14B7-FDA9-48A1-A19A-8A71F5ED65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5666" y="6336888"/>
              <a:ext cx="1676548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="" xmlns:a16="http://schemas.microsoft.com/office/drawing/2014/main" id="{ADB630FA-CC0D-4295-9DB1-4B2E2D75273A}"/>
                </a:ext>
              </a:extLst>
            </p:cNvPr>
            <p:cNvCxnSpPr>
              <a:cxnSpLocks/>
            </p:cNvCxnSpPr>
            <p:nvPr/>
          </p:nvCxnSpPr>
          <p:spPr>
            <a:xfrm>
              <a:off x="9129348" y="6345382"/>
              <a:ext cx="1538652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="" xmlns:a16="http://schemas.microsoft.com/office/drawing/2014/main" id="{248F81FF-F004-4427-9FFE-3784ED63419D}"/>
                </a:ext>
              </a:extLst>
            </p:cNvPr>
            <p:cNvSpPr txBox="1"/>
            <p:nvPr/>
          </p:nvSpPr>
          <p:spPr>
            <a:xfrm>
              <a:off x="10958800" y="3217123"/>
              <a:ext cx="78729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150mm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="" xmlns:a16="http://schemas.microsoft.com/office/drawing/2014/main" id="{D703D3CF-A091-4073-BA84-A7E4489AE4D1}"/>
                </a:ext>
              </a:extLst>
            </p:cNvPr>
            <p:cNvSpPr txBox="1"/>
            <p:nvPr/>
          </p:nvSpPr>
          <p:spPr>
            <a:xfrm>
              <a:off x="7834523" y="6160655"/>
              <a:ext cx="11507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100mm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="" xmlns:a16="http://schemas.microsoft.com/office/drawing/2014/main" id="{BB7AE5E8-BF45-4FAB-881A-5CE8E9DB360F}"/>
                </a:ext>
              </a:extLst>
            </p:cNvPr>
            <p:cNvSpPr/>
            <p:nvPr/>
          </p:nvSpPr>
          <p:spPr>
            <a:xfrm>
              <a:off x="7922694" y="1336069"/>
              <a:ext cx="974420" cy="185828"/>
            </a:xfrm>
            <a:prstGeom prst="roundRect">
              <a:avLst/>
            </a:prstGeom>
            <a:solidFill>
              <a:srgbClr val="359D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="" xmlns:a16="http://schemas.microsoft.com/office/drawing/2014/main" id="{CBA8A3E1-98E9-4D89-AA4B-2BF0151D1E11}"/>
                </a:ext>
              </a:extLst>
            </p:cNvPr>
            <p:cNvSpPr/>
            <p:nvPr/>
          </p:nvSpPr>
          <p:spPr>
            <a:xfrm>
              <a:off x="6512027" y="4989178"/>
              <a:ext cx="3795755" cy="439151"/>
            </a:xfrm>
            <a:prstGeom prst="rect">
              <a:avLst/>
            </a:prstGeom>
            <a:solidFill>
              <a:srgbClr val="D9E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더하기 기호 62">
              <a:extLst>
                <a:ext uri="{FF2B5EF4-FFF2-40B4-BE49-F238E27FC236}">
                  <a16:creationId xmlns="" xmlns:a16="http://schemas.microsoft.com/office/drawing/2014/main" id="{4C5F4635-91E3-4B25-8F2D-B18D01F16709}"/>
                </a:ext>
              </a:extLst>
            </p:cNvPr>
            <p:cNvSpPr/>
            <p:nvPr/>
          </p:nvSpPr>
          <p:spPr>
            <a:xfrm>
              <a:off x="6753461" y="4894780"/>
              <a:ext cx="1102763" cy="1056758"/>
            </a:xfrm>
            <a:prstGeom prst="mathPlus">
              <a:avLst/>
            </a:prstGeom>
            <a:solidFill>
              <a:srgbClr val="438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="" xmlns:a16="http://schemas.microsoft.com/office/drawing/2014/main" id="{01327D61-3E7E-46DA-9780-F98372503EC0}"/>
                </a:ext>
              </a:extLst>
            </p:cNvPr>
            <p:cNvSpPr/>
            <p:nvPr/>
          </p:nvSpPr>
          <p:spPr>
            <a:xfrm>
              <a:off x="8741424" y="5182750"/>
              <a:ext cx="387924" cy="400110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="" xmlns:a16="http://schemas.microsoft.com/office/drawing/2014/main" id="{F8AEA8A3-C3E5-436E-8BB1-A5E7EA05E436}"/>
                </a:ext>
              </a:extLst>
            </p:cNvPr>
            <p:cNvSpPr/>
            <p:nvPr/>
          </p:nvSpPr>
          <p:spPr>
            <a:xfrm>
              <a:off x="9625513" y="5182750"/>
              <a:ext cx="387924" cy="400110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각 삼각형 66">
              <a:extLst>
                <a:ext uri="{FF2B5EF4-FFF2-40B4-BE49-F238E27FC236}">
                  <a16:creationId xmlns="" xmlns:a16="http://schemas.microsoft.com/office/drawing/2014/main" id="{A52692A9-442A-45DE-9E89-447054EF95AF}"/>
                </a:ext>
              </a:extLst>
            </p:cNvPr>
            <p:cNvSpPr/>
            <p:nvPr/>
          </p:nvSpPr>
          <p:spPr>
            <a:xfrm>
              <a:off x="6055760" y="1230346"/>
              <a:ext cx="4745922" cy="4760446"/>
            </a:xfrm>
            <a:prstGeom prst="rt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907A5CAC-E8D9-4703-816F-5715978A93B4}"/>
              </a:ext>
            </a:extLst>
          </p:cNvPr>
          <p:cNvSpPr/>
          <p:nvPr/>
        </p:nvSpPr>
        <p:spPr>
          <a:xfrm>
            <a:off x="6853940" y="4989178"/>
            <a:ext cx="891492" cy="891492"/>
          </a:xfrm>
          <a:prstGeom prst="ellipse">
            <a:avLst/>
          </a:prstGeom>
          <a:solidFill>
            <a:srgbClr val="4181C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95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목표 </a:t>
            </a:r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spec</a:t>
            </a:r>
            <a:endParaRPr lang="ko-KR" altLang="en-US" sz="30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="" xmlns:a16="http://schemas.microsoft.com/office/drawing/2014/main" id="{36AD2649-6678-461A-932F-50E607B1CDA0}"/>
              </a:ext>
            </a:extLst>
          </p:cNvPr>
          <p:cNvGrpSpPr/>
          <p:nvPr/>
        </p:nvGrpSpPr>
        <p:grpSpPr>
          <a:xfrm>
            <a:off x="2084243" y="612633"/>
            <a:ext cx="8023513" cy="5948132"/>
            <a:chOff x="4370336" y="612633"/>
            <a:chExt cx="8023513" cy="5948132"/>
          </a:xfrm>
        </p:grpSpPr>
        <p:pic>
          <p:nvPicPr>
            <p:cNvPr id="3" name="그래픽 2" descr="계산기">
              <a:extLst>
                <a:ext uri="{FF2B5EF4-FFF2-40B4-BE49-F238E27FC236}">
                  <a16:creationId xmlns="" xmlns:a16="http://schemas.microsoft.com/office/drawing/2014/main" id="{526D2A10-4B59-4FDD-B488-14F72791A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370336" y="612633"/>
              <a:ext cx="8023513" cy="5894119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A9ADB951-689D-4A03-B89B-444496A447EC}"/>
                </a:ext>
              </a:extLst>
            </p:cNvPr>
            <p:cNvSpPr/>
            <p:nvPr/>
          </p:nvSpPr>
          <p:spPr>
            <a:xfrm>
              <a:off x="6818090" y="2512565"/>
              <a:ext cx="3135533" cy="264438"/>
            </a:xfrm>
            <a:prstGeom prst="rect">
              <a:avLst/>
            </a:prstGeom>
            <a:solidFill>
              <a:srgbClr val="D7EA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="" xmlns:a16="http://schemas.microsoft.com/office/drawing/2014/main" id="{F7453E31-2EFF-44A9-A4D3-C8EBD4F264D9}"/>
                </a:ext>
              </a:extLst>
            </p:cNvPr>
            <p:cNvSpPr/>
            <p:nvPr/>
          </p:nvSpPr>
          <p:spPr>
            <a:xfrm>
              <a:off x="6230378" y="2838707"/>
              <a:ext cx="4306707" cy="1981632"/>
            </a:xfrm>
            <a:prstGeom prst="rect">
              <a:avLst/>
            </a:prstGeom>
            <a:solidFill>
              <a:srgbClr val="3E8C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5678C1E7-F4AE-4D15-AFC9-1723D8ACB179}"/>
                </a:ext>
              </a:extLst>
            </p:cNvPr>
            <p:cNvSpPr txBox="1"/>
            <p:nvPr/>
          </p:nvSpPr>
          <p:spPr>
            <a:xfrm>
              <a:off x="8636000" y="2161309"/>
              <a:ext cx="2032000" cy="439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574079D0-EFAD-422C-A4D0-AC60DA06AA90}"/>
                </a:ext>
              </a:extLst>
            </p:cNvPr>
            <p:cNvSpPr txBox="1"/>
            <p:nvPr/>
          </p:nvSpPr>
          <p:spPr>
            <a:xfrm>
              <a:off x="7432788" y="1856509"/>
              <a:ext cx="188421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SCORE</a:t>
              </a:r>
              <a:endParaRPr lang="ko-KR" altLang="en-US" sz="35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3952C9EA-8E75-4FFB-9141-E1016F6A02EB}"/>
                </a:ext>
              </a:extLst>
            </p:cNvPr>
            <p:cNvSpPr txBox="1"/>
            <p:nvPr/>
          </p:nvSpPr>
          <p:spPr>
            <a:xfrm>
              <a:off x="7388513" y="3223088"/>
              <a:ext cx="1990435" cy="1092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8x16</a:t>
              </a:r>
            </a:p>
            <a:p>
              <a:pPr algn="ctr"/>
              <a:r>
                <a:rPr lang="en-US" altLang="ko-KR" sz="35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DISPLAY</a:t>
              </a:r>
              <a:endParaRPr lang="ko-KR" altLang="en-US" sz="35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="" xmlns:a16="http://schemas.microsoft.com/office/drawing/2014/main" id="{52148A24-A460-4E71-9DF3-F20D9DA5E8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82649" y="1110215"/>
              <a:ext cx="0" cy="1974731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="" xmlns:a16="http://schemas.microsoft.com/office/drawing/2014/main" id="{DF7FD8A1-806F-42CC-BE92-D7C62814DE1A}"/>
                </a:ext>
              </a:extLst>
            </p:cNvPr>
            <p:cNvCxnSpPr>
              <a:cxnSpLocks/>
            </p:cNvCxnSpPr>
            <p:nvPr/>
          </p:nvCxnSpPr>
          <p:spPr>
            <a:xfrm>
              <a:off x="11282649" y="4079947"/>
              <a:ext cx="0" cy="1923689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="" xmlns:a16="http://schemas.microsoft.com/office/drawing/2014/main" id="{EA0B14B7-FDA9-48A1-A19A-8A71F5ED65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5666" y="6336888"/>
              <a:ext cx="1676548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="" xmlns:a16="http://schemas.microsoft.com/office/drawing/2014/main" id="{ADB630FA-CC0D-4295-9DB1-4B2E2D75273A}"/>
                </a:ext>
              </a:extLst>
            </p:cNvPr>
            <p:cNvCxnSpPr>
              <a:cxnSpLocks/>
            </p:cNvCxnSpPr>
            <p:nvPr/>
          </p:nvCxnSpPr>
          <p:spPr>
            <a:xfrm>
              <a:off x="9129348" y="6345382"/>
              <a:ext cx="1538652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="" xmlns:a16="http://schemas.microsoft.com/office/drawing/2014/main" id="{248F81FF-F004-4427-9FFE-3784ED63419D}"/>
                </a:ext>
              </a:extLst>
            </p:cNvPr>
            <p:cNvSpPr txBox="1"/>
            <p:nvPr/>
          </p:nvSpPr>
          <p:spPr>
            <a:xfrm>
              <a:off x="10958800" y="3217123"/>
              <a:ext cx="78729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150mm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="" xmlns:a16="http://schemas.microsoft.com/office/drawing/2014/main" id="{D703D3CF-A091-4073-BA84-A7E4489AE4D1}"/>
                </a:ext>
              </a:extLst>
            </p:cNvPr>
            <p:cNvSpPr txBox="1"/>
            <p:nvPr/>
          </p:nvSpPr>
          <p:spPr>
            <a:xfrm>
              <a:off x="7834523" y="6160655"/>
              <a:ext cx="11507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100mm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="" xmlns:a16="http://schemas.microsoft.com/office/drawing/2014/main" id="{BB7AE5E8-BF45-4FAB-881A-5CE8E9DB360F}"/>
                </a:ext>
              </a:extLst>
            </p:cNvPr>
            <p:cNvSpPr/>
            <p:nvPr/>
          </p:nvSpPr>
          <p:spPr>
            <a:xfrm>
              <a:off x="7922694" y="1336069"/>
              <a:ext cx="974420" cy="185828"/>
            </a:xfrm>
            <a:prstGeom prst="roundRect">
              <a:avLst/>
            </a:prstGeom>
            <a:solidFill>
              <a:srgbClr val="359D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="" xmlns:a16="http://schemas.microsoft.com/office/drawing/2014/main" id="{CBA8A3E1-98E9-4D89-AA4B-2BF0151D1E11}"/>
                </a:ext>
              </a:extLst>
            </p:cNvPr>
            <p:cNvSpPr/>
            <p:nvPr/>
          </p:nvSpPr>
          <p:spPr>
            <a:xfrm>
              <a:off x="6512027" y="4989178"/>
              <a:ext cx="3795755" cy="439151"/>
            </a:xfrm>
            <a:prstGeom prst="rect">
              <a:avLst/>
            </a:prstGeom>
            <a:solidFill>
              <a:srgbClr val="D9E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더하기 기호 62">
              <a:extLst>
                <a:ext uri="{FF2B5EF4-FFF2-40B4-BE49-F238E27FC236}">
                  <a16:creationId xmlns="" xmlns:a16="http://schemas.microsoft.com/office/drawing/2014/main" id="{4C5F4635-91E3-4B25-8F2D-B18D01F16709}"/>
                </a:ext>
              </a:extLst>
            </p:cNvPr>
            <p:cNvSpPr/>
            <p:nvPr/>
          </p:nvSpPr>
          <p:spPr>
            <a:xfrm>
              <a:off x="6753461" y="4894780"/>
              <a:ext cx="1102763" cy="1056758"/>
            </a:xfrm>
            <a:prstGeom prst="mathPlus">
              <a:avLst/>
            </a:prstGeom>
            <a:solidFill>
              <a:srgbClr val="438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="" xmlns:a16="http://schemas.microsoft.com/office/drawing/2014/main" id="{01327D61-3E7E-46DA-9780-F98372503EC0}"/>
                </a:ext>
              </a:extLst>
            </p:cNvPr>
            <p:cNvSpPr/>
            <p:nvPr/>
          </p:nvSpPr>
          <p:spPr>
            <a:xfrm>
              <a:off x="8741424" y="5182750"/>
              <a:ext cx="387924" cy="400110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="" xmlns:a16="http://schemas.microsoft.com/office/drawing/2014/main" id="{F8AEA8A3-C3E5-436E-8BB1-A5E7EA05E436}"/>
                </a:ext>
              </a:extLst>
            </p:cNvPr>
            <p:cNvSpPr/>
            <p:nvPr/>
          </p:nvSpPr>
          <p:spPr>
            <a:xfrm>
              <a:off x="9625513" y="5182750"/>
              <a:ext cx="387924" cy="400110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각 삼각형 66">
              <a:extLst>
                <a:ext uri="{FF2B5EF4-FFF2-40B4-BE49-F238E27FC236}">
                  <a16:creationId xmlns="" xmlns:a16="http://schemas.microsoft.com/office/drawing/2014/main" id="{A52692A9-442A-45DE-9E89-447054EF95AF}"/>
                </a:ext>
              </a:extLst>
            </p:cNvPr>
            <p:cNvSpPr/>
            <p:nvPr/>
          </p:nvSpPr>
          <p:spPr>
            <a:xfrm>
              <a:off x="6055760" y="1230346"/>
              <a:ext cx="4745922" cy="4760446"/>
            </a:xfrm>
            <a:prstGeom prst="rt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9784C563-9842-4F8F-B614-32E55CC0EC1A}"/>
              </a:ext>
            </a:extLst>
          </p:cNvPr>
          <p:cNvSpPr/>
          <p:nvPr/>
        </p:nvSpPr>
        <p:spPr>
          <a:xfrm>
            <a:off x="3944285" y="2838707"/>
            <a:ext cx="2189815" cy="1980608"/>
          </a:xfrm>
          <a:custGeom>
            <a:avLst/>
            <a:gdLst>
              <a:gd name="connsiteX0" fmla="*/ 0 w 2189815"/>
              <a:gd name="connsiteY0" fmla="*/ 0 h 1980608"/>
              <a:gd name="connsiteX1" fmla="*/ 2189815 w 2189815"/>
              <a:gd name="connsiteY1" fmla="*/ 0 h 1980608"/>
              <a:gd name="connsiteX2" fmla="*/ 2189815 w 2189815"/>
              <a:gd name="connsiteY2" fmla="*/ 1980608 h 1980608"/>
              <a:gd name="connsiteX3" fmla="*/ 0 w 2189815"/>
              <a:gd name="connsiteY3" fmla="*/ 1980608 h 1980608"/>
              <a:gd name="connsiteX4" fmla="*/ 0 w 2189815"/>
              <a:gd name="connsiteY4" fmla="*/ 0 h 1980608"/>
              <a:gd name="connsiteX0" fmla="*/ 0 w 2189815"/>
              <a:gd name="connsiteY0" fmla="*/ 0 h 1980608"/>
              <a:gd name="connsiteX1" fmla="*/ 2189815 w 2189815"/>
              <a:gd name="connsiteY1" fmla="*/ 12700 h 1980608"/>
              <a:gd name="connsiteX2" fmla="*/ 2189815 w 2189815"/>
              <a:gd name="connsiteY2" fmla="*/ 1980608 h 1980608"/>
              <a:gd name="connsiteX3" fmla="*/ 0 w 2189815"/>
              <a:gd name="connsiteY3" fmla="*/ 1980608 h 1980608"/>
              <a:gd name="connsiteX4" fmla="*/ 0 w 2189815"/>
              <a:gd name="connsiteY4" fmla="*/ 0 h 1980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9815" h="1980608">
                <a:moveTo>
                  <a:pt x="0" y="0"/>
                </a:moveTo>
                <a:lnTo>
                  <a:pt x="2189815" y="12700"/>
                </a:lnTo>
                <a:lnTo>
                  <a:pt x="2189815" y="1980608"/>
                </a:lnTo>
                <a:lnTo>
                  <a:pt x="0" y="198060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10000"/>
            </a:schemeClr>
          </a:solidFill>
          <a:ln w="127000">
            <a:gradFill>
              <a:gsLst>
                <a:gs pos="0">
                  <a:srgbClr val="26C4C0"/>
                </a:gs>
                <a:gs pos="100000">
                  <a:srgbClr val="4380C0">
                    <a:alpha val="70000"/>
                  </a:srgbClr>
                </a:gs>
              </a:gsLst>
              <a:lin ang="2700000" scaled="0"/>
            </a:gradFill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="" xmlns:a16="http://schemas.microsoft.com/office/drawing/2014/main" id="{871206FD-2864-44D3-8D5B-CD8B9BF55EEE}"/>
              </a:ext>
            </a:extLst>
          </p:cNvPr>
          <p:cNvSpPr/>
          <p:nvPr/>
        </p:nvSpPr>
        <p:spPr>
          <a:xfrm>
            <a:off x="4567847" y="5002210"/>
            <a:ext cx="891492" cy="891492"/>
          </a:xfrm>
          <a:prstGeom prst="ellipse">
            <a:avLst/>
          </a:prstGeom>
          <a:solidFill>
            <a:srgbClr val="4181C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화살표: 오른쪽 1">
            <a:extLst>
              <a:ext uri="{FF2B5EF4-FFF2-40B4-BE49-F238E27FC236}">
                <a16:creationId xmlns="" xmlns:a16="http://schemas.microsoft.com/office/drawing/2014/main" id="{02660BC7-AFE7-4EC9-B87C-3C2661F76058}"/>
              </a:ext>
            </a:extLst>
          </p:cNvPr>
          <p:cNvSpPr/>
          <p:nvPr/>
        </p:nvSpPr>
        <p:spPr>
          <a:xfrm>
            <a:off x="2833085" y="3621386"/>
            <a:ext cx="651161" cy="458561"/>
          </a:xfrm>
          <a:prstGeom prst="rightArrow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48412F7-42A7-45BA-BC79-CD06A54E59F2}"/>
              </a:ext>
            </a:extLst>
          </p:cNvPr>
          <p:cNvSpPr txBox="1"/>
          <p:nvPr/>
        </p:nvSpPr>
        <p:spPr>
          <a:xfrm>
            <a:off x="1390340" y="3602893"/>
            <a:ext cx="1491078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나의 전함</a:t>
            </a: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1D44B8F1-3ACA-44F9-9487-92B1C027D152}"/>
              </a:ext>
            </a:extLst>
          </p:cNvPr>
          <p:cNvSpPr/>
          <p:nvPr/>
        </p:nvSpPr>
        <p:spPr>
          <a:xfrm flipH="1">
            <a:off x="8579760" y="3621386"/>
            <a:ext cx="730270" cy="458561"/>
          </a:xfrm>
          <a:prstGeom prst="rightArrow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F1CF24F3-63A3-47C9-855C-63314976327C}"/>
              </a:ext>
            </a:extLst>
          </p:cNvPr>
          <p:cNvSpPr txBox="1"/>
          <p:nvPr/>
        </p:nvSpPr>
        <p:spPr>
          <a:xfrm>
            <a:off x="9310030" y="3602893"/>
            <a:ext cx="1819316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상대 전함</a:t>
            </a:r>
          </a:p>
        </p:txBody>
      </p:sp>
    </p:spTree>
    <p:extLst>
      <p:ext uri="{BB962C8B-B14F-4D97-AF65-F5344CB8AC3E}">
        <p14:creationId xmlns:p14="http://schemas.microsoft.com/office/powerpoint/2010/main" val="429053552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33333E-6 L 0.1763 -3.33333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 animBg="1"/>
      <p:bldP spid="5" grpId="0"/>
      <p:bldP spid="27" grpId="0" animBg="1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88288" y="1110215"/>
            <a:ext cx="6534662" cy="5574195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목표 </a:t>
            </a:r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spec</a:t>
            </a:r>
            <a:endParaRPr lang="ko-KR" altLang="en-US" sz="30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3" name="그래픽 2" descr="계산기">
            <a:extLst>
              <a:ext uri="{FF2B5EF4-FFF2-40B4-BE49-F238E27FC236}">
                <a16:creationId xmlns="" xmlns:a16="http://schemas.microsoft.com/office/drawing/2014/main" id="{526D2A10-4B59-4FDD-B488-14F72791A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03712" y="716558"/>
            <a:ext cx="5768111" cy="576811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A9ADB951-689D-4A03-B89B-444496A447EC}"/>
              </a:ext>
            </a:extLst>
          </p:cNvPr>
          <p:cNvSpPr/>
          <p:nvPr/>
        </p:nvSpPr>
        <p:spPr>
          <a:xfrm>
            <a:off x="13804799" y="2512565"/>
            <a:ext cx="2172850" cy="264438"/>
          </a:xfrm>
          <a:prstGeom prst="rect">
            <a:avLst/>
          </a:prstGeom>
          <a:solidFill>
            <a:srgbClr val="D7E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F7453E31-2EFF-44A9-A4D3-C8EBD4F264D9}"/>
              </a:ext>
            </a:extLst>
          </p:cNvPr>
          <p:cNvSpPr/>
          <p:nvPr/>
        </p:nvSpPr>
        <p:spPr>
          <a:xfrm>
            <a:off x="13804784" y="2838707"/>
            <a:ext cx="2179782" cy="1981632"/>
          </a:xfrm>
          <a:prstGeom prst="rect">
            <a:avLst/>
          </a:prstGeom>
          <a:solidFill>
            <a:srgbClr val="3E8C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678C1E7-F4AE-4D15-AFC9-1723D8ACB179}"/>
              </a:ext>
            </a:extLst>
          </p:cNvPr>
          <p:cNvSpPr txBox="1"/>
          <p:nvPr/>
        </p:nvSpPr>
        <p:spPr>
          <a:xfrm>
            <a:off x="13945659" y="2161309"/>
            <a:ext cx="2032000" cy="439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 sz="20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574079D0-EFAD-422C-A4D0-AC60DA06AA90}"/>
              </a:ext>
            </a:extLst>
          </p:cNvPr>
          <p:cNvSpPr txBox="1"/>
          <p:nvPr/>
        </p:nvSpPr>
        <p:spPr>
          <a:xfrm>
            <a:off x="13945659" y="1856509"/>
            <a:ext cx="188421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SCORE</a:t>
            </a:r>
            <a:endParaRPr lang="ko-KR" altLang="en-US" sz="3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952C9EA-8E75-4FFB-9141-E1016F6A02EB}"/>
              </a:ext>
            </a:extLst>
          </p:cNvPr>
          <p:cNvSpPr txBox="1"/>
          <p:nvPr/>
        </p:nvSpPr>
        <p:spPr>
          <a:xfrm>
            <a:off x="13892549" y="3223088"/>
            <a:ext cx="199043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10x10</a:t>
            </a:r>
          </a:p>
          <a:p>
            <a:pPr algn="ctr"/>
            <a:r>
              <a:rPr lang="en-US" altLang="ko-KR" sz="3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DISPLAY</a:t>
            </a:r>
            <a:endParaRPr lang="ko-KR" altLang="en-US" sz="3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="" xmlns:a16="http://schemas.microsoft.com/office/drawing/2014/main" id="{52148A24-A460-4E71-9DF3-F20D9DA5E897}"/>
              </a:ext>
            </a:extLst>
          </p:cNvPr>
          <p:cNvCxnSpPr>
            <a:cxnSpLocks/>
          </p:cNvCxnSpPr>
          <p:nvPr/>
        </p:nvCxnSpPr>
        <p:spPr>
          <a:xfrm flipV="1">
            <a:off x="16956714" y="1265384"/>
            <a:ext cx="0" cy="1819561"/>
          </a:xfrm>
          <a:prstGeom prst="straightConnector1">
            <a:avLst/>
          </a:prstGeom>
          <a:ln w="889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="" xmlns:a16="http://schemas.microsoft.com/office/drawing/2014/main" id="{DF7FD8A1-806F-42CC-BE92-D7C62814DE1A}"/>
              </a:ext>
            </a:extLst>
          </p:cNvPr>
          <p:cNvCxnSpPr>
            <a:cxnSpLocks/>
          </p:cNvCxnSpPr>
          <p:nvPr/>
        </p:nvCxnSpPr>
        <p:spPr>
          <a:xfrm>
            <a:off x="16947477" y="4079947"/>
            <a:ext cx="0" cy="1923689"/>
          </a:xfrm>
          <a:prstGeom prst="straightConnector1">
            <a:avLst/>
          </a:prstGeom>
          <a:ln w="889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="" xmlns:a16="http://schemas.microsoft.com/office/drawing/2014/main" id="{EA0B14B7-FDA9-48A1-A19A-8A71F5ED655F}"/>
              </a:ext>
            </a:extLst>
          </p:cNvPr>
          <p:cNvCxnSpPr>
            <a:cxnSpLocks/>
          </p:cNvCxnSpPr>
          <p:nvPr/>
        </p:nvCxnSpPr>
        <p:spPr>
          <a:xfrm flipH="1" flipV="1">
            <a:off x="13188278" y="6336887"/>
            <a:ext cx="988291" cy="8495"/>
          </a:xfrm>
          <a:prstGeom prst="straightConnector1">
            <a:avLst/>
          </a:prstGeom>
          <a:ln w="889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="" xmlns:a16="http://schemas.microsoft.com/office/drawing/2014/main" id="{ADB630FA-CC0D-4295-9DB1-4B2E2D75273A}"/>
              </a:ext>
            </a:extLst>
          </p:cNvPr>
          <p:cNvCxnSpPr>
            <a:cxnSpLocks/>
          </p:cNvCxnSpPr>
          <p:nvPr/>
        </p:nvCxnSpPr>
        <p:spPr>
          <a:xfrm>
            <a:off x="15617441" y="6345382"/>
            <a:ext cx="942109" cy="0"/>
          </a:xfrm>
          <a:prstGeom prst="straightConnector1">
            <a:avLst/>
          </a:prstGeom>
          <a:ln w="889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="" xmlns:a16="http://schemas.microsoft.com/office/drawing/2014/main" id="{248F81FF-F004-4427-9FFE-3784ED63419D}"/>
              </a:ext>
            </a:extLst>
          </p:cNvPr>
          <p:cNvSpPr txBox="1"/>
          <p:nvPr/>
        </p:nvSpPr>
        <p:spPr>
          <a:xfrm>
            <a:off x="16632865" y="3217123"/>
            <a:ext cx="787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150mm</a:t>
            </a:r>
            <a:endParaRPr lang="ko-KR" altLang="en-US" sz="20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D703D3CF-A091-4073-BA84-A7E4489AE4D1}"/>
              </a:ext>
            </a:extLst>
          </p:cNvPr>
          <p:cNvSpPr txBox="1"/>
          <p:nvPr/>
        </p:nvSpPr>
        <p:spPr>
          <a:xfrm>
            <a:off x="14416715" y="6160655"/>
            <a:ext cx="988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60mm</a:t>
            </a:r>
            <a:endParaRPr lang="ko-KR" altLang="en-US" sz="20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381948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규칙과 기능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265383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D233DB33-F1A0-4E2F-BACB-8C46A8C2CEC2}"/>
              </a:ext>
            </a:extLst>
          </p:cNvPr>
          <p:cNvSpPr txBox="1"/>
          <p:nvPr/>
        </p:nvSpPr>
        <p:spPr>
          <a:xfrm>
            <a:off x="645103" y="2377935"/>
            <a:ext cx="64313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기본 규칙은 전함게임과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동일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배 종류는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5x1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개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4x1 1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개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3x1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개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2x1 1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개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구성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지뢰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와 </a:t>
            </a:r>
            <a:r>
              <a:rPr lang="ko-KR" altLang="en-US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파워업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아이템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추가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l"/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1p, 2p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기능 모두 구현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진동 기능</a:t>
            </a:r>
          </a:p>
        </p:txBody>
      </p:sp>
      <p:sp>
        <p:nvSpPr>
          <p:cNvPr id="56" name="사각형: 둥근 모서리 55">
            <a:extLst>
              <a:ext uri="{FF2B5EF4-FFF2-40B4-BE49-F238E27FC236}">
                <a16:creationId xmlns="" xmlns:a16="http://schemas.microsoft.com/office/drawing/2014/main" id="{BB7AE5E8-BF45-4FAB-881A-5CE8E9DB360F}"/>
              </a:ext>
            </a:extLst>
          </p:cNvPr>
          <p:cNvSpPr/>
          <p:nvPr/>
        </p:nvSpPr>
        <p:spPr>
          <a:xfrm>
            <a:off x="14401714" y="1411327"/>
            <a:ext cx="974420" cy="185828"/>
          </a:xfrm>
          <a:prstGeom prst="roundRect">
            <a:avLst/>
          </a:prstGeom>
          <a:solidFill>
            <a:srgbClr val="359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="" xmlns:a16="http://schemas.microsoft.com/office/drawing/2014/main" id="{CBA8A3E1-98E9-4D89-AA4B-2BF0151D1E11}"/>
              </a:ext>
            </a:extLst>
          </p:cNvPr>
          <p:cNvSpPr/>
          <p:nvPr/>
        </p:nvSpPr>
        <p:spPr>
          <a:xfrm>
            <a:off x="13804799" y="4996873"/>
            <a:ext cx="2179767" cy="439151"/>
          </a:xfrm>
          <a:prstGeom prst="rect">
            <a:avLst/>
          </a:prstGeom>
          <a:solidFill>
            <a:srgbClr val="D9E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더하기 기호 62">
            <a:extLst>
              <a:ext uri="{FF2B5EF4-FFF2-40B4-BE49-F238E27FC236}">
                <a16:creationId xmlns="" xmlns:a16="http://schemas.microsoft.com/office/drawing/2014/main" id="{4C5F4635-91E3-4B25-8F2D-B18D01F16709}"/>
              </a:ext>
            </a:extLst>
          </p:cNvPr>
          <p:cNvSpPr/>
          <p:nvPr/>
        </p:nvSpPr>
        <p:spPr>
          <a:xfrm>
            <a:off x="13682429" y="4908759"/>
            <a:ext cx="988280" cy="947051"/>
          </a:xfrm>
          <a:prstGeom prst="mathPlus">
            <a:avLst/>
          </a:prstGeom>
          <a:solidFill>
            <a:srgbClr val="438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="" xmlns:a16="http://schemas.microsoft.com/office/drawing/2014/main" id="{01327D61-3E7E-46DA-9780-F98372503EC0}"/>
              </a:ext>
            </a:extLst>
          </p:cNvPr>
          <p:cNvSpPr/>
          <p:nvPr/>
        </p:nvSpPr>
        <p:spPr>
          <a:xfrm>
            <a:off x="15072490" y="5183144"/>
            <a:ext cx="387924" cy="400110"/>
          </a:xfrm>
          <a:prstGeom prst="rect">
            <a:avLst/>
          </a:prstGeom>
          <a:solidFill>
            <a:srgbClr val="418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="" xmlns:a16="http://schemas.microsoft.com/office/drawing/2014/main" id="{F8AEA8A3-C3E5-436E-8BB1-A5E7EA05E436}"/>
              </a:ext>
            </a:extLst>
          </p:cNvPr>
          <p:cNvSpPr/>
          <p:nvPr/>
        </p:nvSpPr>
        <p:spPr>
          <a:xfrm>
            <a:off x="15589724" y="5183144"/>
            <a:ext cx="387924" cy="400110"/>
          </a:xfrm>
          <a:prstGeom prst="rect">
            <a:avLst/>
          </a:prstGeom>
          <a:solidFill>
            <a:srgbClr val="418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각 삼각형 66">
            <a:extLst>
              <a:ext uri="{FF2B5EF4-FFF2-40B4-BE49-F238E27FC236}">
                <a16:creationId xmlns="" xmlns:a16="http://schemas.microsoft.com/office/drawing/2014/main" id="{A52692A9-442A-45DE-9E89-447054EF95AF}"/>
              </a:ext>
            </a:extLst>
          </p:cNvPr>
          <p:cNvSpPr/>
          <p:nvPr/>
        </p:nvSpPr>
        <p:spPr>
          <a:xfrm>
            <a:off x="13188279" y="1274745"/>
            <a:ext cx="3444586" cy="4738119"/>
          </a:xfrm>
          <a:prstGeom prst="rtTriangle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="" xmlns:a16="http://schemas.microsoft.com/office/drawing/2014/main" id="{D7105E9F-9CE4-43E9-9F6C-4B81A2FF4A92}"/>
              </a:ext>
            </a:extLst>
          </p:cNvPr>
          <p:cNvSpPr/>
          <p:nvPr/>
        </p:nvSpPr>
        <p:spPr>
          <a:xfrm>
            <a:off x="7165841" y="1884402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="" xmlns:a16="http://schemas.microsoft.com/office/drawing/2014/main" id="{63DCFF8A-CEB9-4DF9-B631-ACCD6BD92784}"/>
              </a:ext>
            </a:extLst>
          </p:cNvPr>
          <p:cNvSpPr/>
          <p:nvPr/>
        </p:nvSpPr>
        <p:spPr>
          <a:xfrm>
            <a:off x="7735319" y="1884402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="" xmlns:a16="http://schemas.microsoft.com/office/drawing/2014/main" id="{74B7A20E-7C13-4F7E-8C53-9251449F16DF}"/>
              </a:ext>
            </a:extLst>
          </p:cNvPr>
          <p:cNvSpPr/>
          <p:nvPr/>
        </p:nvSpPr>
        <p:spPr>
          <a:xfrm>
            <a:off x="8304797" y="1884402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="" xmlns:a16="http://schemas.microsoft.com/office/drawing/2014/main" id="{9AD47CC3-D10D-4B72-82DF-9F419147FE68}"/>
              </a:ext>
            </a:extLst>
          </p:cNvPr>
          <p:cNvSpPr/>
          <p:nvPr/>
        </p:nvSpPr>
        <p:spPr>
          <a:xfrm>
            <a:off x="8874275" y="1884402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="" xmlns:a16="http://schemas.microsoft.com/office/drawing/2014/main" id="{82298ACC-9902-4F43-9593-9EF8808BA121}"/>
              </a:ext>
            </a:extLst>
          </p:cNvPr>
          <p:cNvSpPr/>
          <p:nvPr/>
        </p:nvSpPr>
        <p:spPr>
          <a:xfrm>
            <a:off x="7165841" y="2547870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="" xmlns:a16="http://schemas.microsoft.com/office/drawing/2014/main" id="{CAA85902-F272-4909-8E26-DFE2EECE699A}"/>
              </a:ext>
            </a:extLst>
          </p:cNvPr>
          <p:cNvSpPr/>
          <p:nvPr/>
        </p:nvSpPr>
        <p:spPr>
          <a:xfrm>
            <a:off x="7741634" y="2547870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566EC351-B627-4518-8B64-3A9E55B27032}"/>
              </a:ext>
            </a:extLst>
          </p:cNvPr>
          <p:cNvSpPr/>
          <p:nvPr/>
        </p:nvSpPr>
        <p:spPr>
          <a:xfrm>
            <a:off x="8308911" y="2547870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="" xmlns:a16="http://schemas.microsoft.com/office/drawing/2014/main" id="{888B153F-195A-40B1-A9BB-EAE72E6EA286}"/>
              </a:ext>
            </a:extLst>
          </p:cNvPr>
          <p:cNvSpPr/>
          <p:nvPr/>
        </p:nvSpPr>
        <p:spPr>
          <a:xfrm>
            <a:off x="7164214" y="3207602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="" xmlns:a16="http://schemas.microsoft.com/office/drawing/2014/main" id="{903E0C85-999D-4214-9C40-D7579B8E1440}"/>
              </a:ext>
            </a:extLst>
          </p:cNvPr>
          <p:cNvSpPr/>
          <p:nvPr/>
        </p:nvSpPr>
        <p:spPr>
          <a:xfrm>
            <a:off x="7735319" y="3207602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5975F6BA-7CD4-4277-BC80-D92235FE927E}"/>
              </a:ext>
            </a:extLst>
          </p:cNvPr>
          <p:cNvSpPr txBox="1"/>
          <p:nvPr/>
        </p:nvSpPr>
        <p:spPr>
          <a:xfrm>
            <a:off x="9452467" y="1921309"/>
            <a:ext cx="11478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x1</a:t>
            </a:r>
            <a:endParaRPr lang="ko-KR" altLang="en-US" sz="30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3C322786-C097-431D-810A-9D95494FEECB}"/>
              </a:ext>
            </a:extLst>
          </p:cNvPr>
          <p:cNvSpPr txBox="1"/>
          <p:nvPr/>
        </p:nvSpPr>
        <p:spPr>
          <a:xfrm>
            <a:off x="8863599" y="2639703"/>
            <a:ext cx="11478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x1</a:t>
            </a:r>
            <a:endParaRPr lang="ko-KR" altLang="en-US" sz="30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D4DCC27A-E259-4F10-A4A6-DAC813EF260C}"/>
              </a:ext>
            </a:extLst>
          </p:cNvPr>
          <p:cNvSpPr txBox="1"/>
          <p:nvPr/>
        </p:nvSpPr>
        <p:spPr>
          <a:xfrm>
            <a:off x="8288429" y="3304044"/>
            <a:ext cx="11478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x1</a:t>
            </a:r>
            <a:endParaRPr lang="ko-KR" altLang="en-US" sz="30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="" xmlns:a16="http://schemas.microsoft.com/office/drawing/2014/main" id="{907905DE-99F1-4B42-A76F-E0D0C207D4F5}"/>
              </a:ext>
            </a:extLst>
          </p:cNvPr>
          <p:cNvSpPr/>
          <p:nvPr/>
        </p:nvSpPr>
        <p:spPr>
          <a:xfrm>
            <a:off x="7169457" y="3947726"/>
            <a:ext cx="2183116" cy="2587357"/>
          </a:xfrm>
          <a:prstGeom prst="roundRect">
            <a:avLst/>
          </a:prstGeom>
          <a:solidFill>
            <a:srgbClr val="4875B8">
              <a:alpha val="80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="" xmlns:a16="http://schemas.microsoft.com/office/drawing/2014/main" id="{1E1383C6-E326-4C95-A823-56F7B3019C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7630" y="4426952"/>
            <a:ext cx="1300593" cy="130059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F799285E-4405-4300-B8E2-C23E7175F4A6}"/>
              </a:ext>
            </a:extLst>
          </p:cNvPr>
          <p:cNvSpPr txBox="1"/>
          <p:nvPr/>
        </p:nvSpPr>
        <p:spPr>
          <a:xfrm>
            <a:off x="7713863" y="4026842"/>
            <a:ext cx="11178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지뢰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DB13AC0D-D24B-40EA-B7C3-626071C6991B}"/>
              </a:ext>
            </a:extLst>
          </p:cNvPr>
          <p:cNvSpPr txBox="1"/>
          <p:nvPr/>
        </p:nvSpPr>
        <p:spPr>
          <a:xfrm>
            <a:off x="7410554" y="5827197"/>
            <a:ext cx="169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아군 전함 </a:t>
            </a:r>
            <a:endParaRPr lang="en-US" altLang="ko-KR" sz="20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랜덤 폭발</a:t>
            </a:r>
          </a:p>
        </p:txBody>
      </p:sp>
      <p:sp>
        <p:nvSpPr>
          <p:cNvPr id="58" name="사각형: 둥근 모서리 57">
            <a:extLst>
              <a:ext uri="{FF2B5EF4-FFF2-40B4-BE49-F238E27FC236}">
                <a16:creationId xmlns="" xmlns:a16="http://schemas.microsoft.com/office/drawing/2014/main" id="{AB8FD985-E76D-4615-92A8-FB63292E5173}"/>
              </a:ext>
            </a:extLst>
          </p:cNvPr>
          <p:cNvSpPr/>
          <p:nvPr/>
        </p:nvSpPr>
        <p:spPr>
          <a:xfrm>
            <a:off x="9751610" y="3947726"/>
            <a:ext cx="2183116" cy="2587357"/>
          </a:xfrm>
          <a:prstGeom prst="roundRect">
            <a:avLst/>
          </a:prstGeom>
          <a:solidFill>
            <a:srgbClr val="4875B8">
              <a:alpha val="80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D41471D6-D12B-40A0-9BC6-AD12A26AE813}"/>
              </a:ext>
            </a:extLst>
          </p:cNvPr>
          <p:cNvSpPr txBox="1"/>
          <p:nvPr/>
        </p:nvSpPr>
        <p:spPr>
          <a:xfrm>
            <a:off x="10041800" y="4026842"/>
            <a:ext cx="1691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파워업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아이템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9D58C592-934D-4215-8981-8951B2E1FD1E}"/>
              </a:ext>
            </a:extLst>
          </p:cNvPr>
          <p:cNvSpPr txBox="1"/>
          <p:nvPr/>
        </p:nvSpPr>
        <p:spPr>
          <a:xfrm>
            <a:off x="9992707" y="5855810"/>
            <a:ext cx="1691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공격 </a:t>
            </a:r>
            <a:r>
              <a:rPr lang="en-US" altLang="ko-KR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번 가능</a:t>
            </a:r>
          </a:p>
        </p:txBody>
      </p:sp>
      <p:pic>
        <p:nvPicPr>
          <p:cNvPr id="31" name="그래픽 30" descr="폭죽">
            <a:extLst>
              <a:ext uri="{FF2B5EF4-FFF2-40B4-BE49-F238E27FC236}">
                <a16:creationId xmlns="" xmlns:a16="http://schemas.microsoft.com/office/drawing/2014/main" id="{933AF4E1-CA95-40CC-8BA3-4A3C997A216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67759" y="4314207"/>
            <a:ext cx="1541603" cy="1541603"/>
          </a:xfrm>
          <a:prstGeom prst="rect">
            <a:avLst/>
          </a:prstGeom>
        </p:spPr>
      </p:pic>
      <p:sp>
        <p:nvSpPr>
          <p:cNvPr id="46" name="사각형: 둥근 모서리 45">
            <a:extLst>
              <a:ext uri="{FF2B5EF4-FFF2-40B4-BE49-F238E27FC236}">
                <a16:creationId xmlns="" xmlns:a16="http://schemas.microsoft.com/office/drawing/2014/main" id="{F0672FD8-E970-4B24-93A0-7C0F64183A84}"/>
              </a:ext>
            </a:extLst>
          </p:cNvPr>
          <p:cNvSpPr/>
          <p:nvPr/>
        </p:nvSpPr>
        <p:spPr>
          <a:xfrm>
            <a:off x="7165841" y="1227827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="" xmlns:a16="http://schemas.microsoft.com/office/drawing/2014/main" id="{7C59CDAB-8309-4369-8161-4B794F0FDDCA}"/>
              </a:ext>
            </a:extLst>
          </p:cNvPr>
          <p:cNvSpPr/>
          <p:nvPr/>
        </p:nvSpPr>
        <p:spPr>
          <a:xfrm>
            <a:off x="7735319" y="1227827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사각형: 둥근 모서리 48">
            <a:extLst>
              <a:ext uri="{FF2B5EF4-FFF2-40B4-BE49-F238E27FC236}">
                <a16:creationId xmlns="" xmlns:a16="http://schemas.microsoft.com/office/drawing/2014/main" id="{821577B4-D816-4B0D-A0E5-EB06D91A52CB}"/>
              </a:ext>
            </a:extLst>
          </p:cNvPr>
          <p:cNvSpPr/>
          <p:nvPr/>
        </p:nvSpPr>
        <p:spPr>
          <a:xfrm>
            <a:off x="8304797" y="1227827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="" xmlns:a16="http://schemas.microsoft.com/office/drawing/2014/main" id="{2C3B65A3-D8F3-4975-BEEE-ACCEE2B42327}"/>
              </a:ext>
            </a:extLst>
          </p:cNvPr>
          <p:cNvSpPr/>
          <p:nvPr/>
        </p:nvSpPr>
        <p:spPr>
          <a:xfrm>
            <a:off x="8874275" y="1227827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967F4076-0631-4600-B63B-A783617CACDC}"/>
              </a:ext>
            </a:extLst>
          </p:cNvPr>
          <p:cNvSpPr txBox="1"/>
          <p:nvPr/>
        </p:nvSpPr>
        <p:spPr>
          <a:xfrm>
            <a:off x="9977223" y="1264734"/>
            <a:ext cx="11478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x1</a:t>
            </a:r>
            <a:endParaRPr lang="ko-KR" altLang="en-US" sz="30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="" xmlns:a16="http://schemas.microsoft.com/office/drawing/2014/main" id="{3991A652-8623-4C8F-BCB7-8D6CDD6E43E9}"/>
              </a:ext>
            </a:extLst>
          </p:cNvPr>
          <p:cNvSpPr/>
          <p:nvPr/>
        </p:nvSpPr>
        <p:spPr>
          <a:xfrm>
            <a:off x="9445985" y="1227827"/>
            <a:ext cx="537447" cy="546232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22433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1DBA3EBC-2924-48EC-BF9E-B450F62BF42A}"/>
              </a:ext>
            </a:extLst>
          </p:cNvPr>
          <p:cNvGrpSpPr/>
          <p:nvPr/>
        </p:nvGrpSpPr>
        <p:grpSpPr>
          <a:xfrm>
            <a:off x="4172442" y="594449"/>
            <a:ext cx="14468934" cy="10726365"/>
            <a:chOff x="4172442" y="594449"/>
            <a:chExt cx="14468934" cy="10726365"/>
          </a:xfrm>
        </p:grpSpPr>
        <p:pic>
          <p:nvPicPr>
            <p:cNvPr id="23" name="그래픽 22" descr="계산기">
              <a:extLst>
                <a:ext uri="{FF2B5EF4-FFF2-40B4-BE49-F238E27FC236}">
                  <a16:creationId xmlns="" xmlns:a16="http://schemas.microsoft.com/office/drawing/2014/main" id="{229D28C7-7CDE-4099-81DE-CB81CC5FC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172442" y="594449"/>
              <a:ext cx="14468934" cy="10628962"/>
            </a:xfrm>
            <a:prstGeom prst="rect">
              <a:avLst/>
            </a:prstGeom>
          </p:spPr>
        </p:pic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82A9B4FE-A529-4120-AFF4-08A2C0EA3509}"/>
                </a:ext>
              </a:extLst>
            </p:cNvPr>
            <p:cNvSpPr/>
            <p:nvPr/>
          </p:nvSpPr>
          <p:spPr>
            <a:xfrm>
              <a:off x="8586517" y="4020628"/>
              <a:ext cx="5654359" cy="476865"/>
            </a:xfrm>
            <a:prstGeom prst="rect">
              <a:avLst/>
            </a:prstGeom>
            <a:solidFill>
              <a:srgbClr val="D7EA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="" xmlns:a16="http://schemas.microsoft.com/office/drawing/2014/main" id="{68FAB1D9-BFFD-48E5-901D-FCE0BA8EA7C2}"/>
                </a:ext>
              </a:extLst>
            </p:cNvPr>
            <p:cNvSpPr/>
            <p:nvPr/>
          </p:nvSpPr>
          <p:spPr>
            <a:xfrm>
              <a:off x="7526687" y="4608765"/>
              <a:ext cx="7766356" cy="3573510"/>
            </a:xfrm>
            <a:prstGeom prst="rect">
              <a:avLst/>
            </a:prstGeom>
            <a:solidFill>
              <a:srgbClr val="3E8C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5A7186EB-27E0-498A-8EB7-4D5C1CEBECA0}"/>
                </a:ext>
              </a:extLst>
            </p:cNvPr>
            <p:cNvSpPr txBox="1"/>
            <p:nvPr/>
          </p:nvSpPr>
          <p:spPr>
            <a:xfrm>
              <a:off x="11864785" y="3387202"/>
              <a:ext cx="3664339" cy="791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="" xmlns:a16="http://schemas.microsoft.com/office/drawing/2014/main" id="{7C78E4A3-8CF0-4FD9-9DF7-83E6D45B6FE0}"/>
                </a:ext>
              </a:extLst>
            </p:cNvPr>
            <p:cNvSpPr txBox="1"/>
            <p:nvPr/>
          </p:nvSpPr>
          <p:spPr>
            <a:xfrm>
              <a:off x="9695012" y="2837551"/>
              <a:ext cx="33978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LED</a:t>
              </a:r>
              <a:endParaRPr lang="ko-KR" altLang="en-US" sz="5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="" xmlns:a16="http://schemas.microsoft.com/office/drawing/2014/main" id="{342C9A3A-8FE1-4E7E-81C3-C6E0C4561C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637531" y="1491747"/>
              <a:ext cx="0" cy="3561065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>
              <a:extLst>
                <a:ext uri="{FF2B5EF4-FFF2-40B4-BE49-F238E27FC236}">
                  <a16:creationId xmlns="" xmlns:a16="http://schemas.microsoft.com/office/drawing/2014/main" id="{E7A557E3-DEC8-410A-A7D5-9410AA2766D5}"/>
                </a:ext>
              </a:extLst>
            </p:cNvPr>
            <p:cNvCxnSpPr>
              <a:cxnSpLocks/>
            </p:cNvCxnSpPr>
            <p:nvPr/>
          </p:nvCxnSpPr>
          <p:spPr>
            <a:xfrm>
              <a:off x="16637531" y="6847114"/>
              <a:ext cx="0" cy="346902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="" xmlns:a16="http://schemas.microsoft.com/office/drawing/2014/main" id="{94329997-9EC9-4453-B354-E00D93A56B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39493" y="10917093"/>
              <a:ext cx="3023347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="" xmlns:a16="http://schemas.microsoft.com/office/drawing/2014/main" id="{994F0E15-2700-4F20-A291-5716B6961DDF}"/>
                </a:ext>
              </a:extLst>
            </p:cNvPr>
            <p:cNvCxnSpPr>
              <a:cxnSpLocks/>
            </p:cNvCxnSpPr>
            <p:nvPr/>
          </p:nvCxnSpPr>
          <p:spPr>
            <a:xfrm>
              <a:off x="12754447" y="10932410"/>
              <a:ext cx="2774677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5F359E49-25A9-4E6D-BEEF-2F67671BE81E}"/>
                </a:ext>
              </a:extLst>
            </p:cNvPr>
            <p:cNvSpPr txBox="1"/>
            <p:nvPr/>
          </p:nvSpPr>
          <p:spPr>
            <a:xfrm>
              <a:off x="16053528" y="5291169"/>
              <a:ext cx="1419746" cy="1276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150mm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="" xmlns:a16="http://schemas.microsoft.com/office/drawing/2014/main" id="{F13BB36D-92BB-4DF1-8B8A-D2AFE9F6E6AE}"/>
                </a:ext>
              </a:extLst>
            </p:cNvPr>
            <p:cNvSpPr txBox="1"/>
            <p:nvPr/>
          </p:nvSpPr>
          <p:spPr>
            <a:xfrm>
              <a:off x="10419468" y="10599289"/>
              <a:ext cx="2075188" cy="721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100mm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="" xmlns:a16="http://schemas.microsoft.com/office/drawing/2014/main" id="{54A5B41C-D41C-4953-9FE4-48CC9940F5EE}"/>
                </a:ext>
              </a:extLst>
            </p:cNvPr>
            <p:cNvSpPr/>
            <p:nvPr/>
          </p:nvSpPr>
          <p:spPr>
            <a:xfrm>
              <a:off x="10578468" y="1899033"/>
              <a:ext cx="1757188" cy="335107"/>
            </a:xfrm>
            <a:prstGeom prst="roundRect">
              <a:avLst/>
            </a:prstGeom>
            <a:solidFill>
              <a:srgbClr val="359D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="" xmlns:a16="http://schemas.microsoft.com/office/drawing/2014/main" id="{A0687354-AC0D-4EC7-8A27-321E803CDFFA}"/>
                </a:ext>
              </a:extLst>
            </p:cNvPr>
            <p:cNvSpPr/>
            <p:nvPr/>
          </p:nvSpPr>
          <p:spPr>
            <a:xfrm>
              <a:off x="8034589" y="8486745"/>
              <a:ext cx="6844948" cy="791928"/>
            </a:xfrm>
            <a:prstGeom prst="rect">
              <a:avLst/>
            </a:prstGeom>
            <a:solidFill>
              <a:srgbClr val="D9E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더하기 기호 47">
              <a:extLst>
                <a:ext uri="{FF2B5EF4-FFF2-40B4-BE49-F238E27FC236}">
                  <a16:creationId xmlns="" xmlns:a16="http://schemas.microsoft.com/office/drawing/2014/main" id="{BDB852AE-AE13-4D17-B2BA-5EE74B26659D}"/>
                </a:ext>
              </a:extLst>
            </p:cNvPr>
            <p:cNvSpPr/>
            <p:nvPr/>
          </p:nvSpPr>
          <p:spPr>
            <a:xfrm>
              <a:off x="8469971" y="8316516"/>
              <a:ext cx="1988631" cy="1905669"/>
            </a:xfrm>
            <a:prstGeom prst="mathPlus">
              <a:avLst/>
            </a:prstGeom>
            <a:solidFill>
              <a:srgbClr val="438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="" xmlns:a16="http://schemas.microsoft.com/office/drawing/2014/main" id="{B0F3D369-5F1D-42D8-80A5-312E121F5879}"/>
                </a:ext>
              </a:extLst>
            </p:cNvPr>
            <p:cNvSpPr/>
            <p:nvPr/>
          </p:nvSpPr>
          <p:spPr>
            <a:xfrm>
              <a:off x="11539270" y="8835817"/>
              <a:ext cx="699550" cy="721525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="" xmlns:a16="http://schemas.microsoft.com/office/drawing/2014/main" id="{AE28775A-0D57-48D6-8C4A-D65D6F22EE45}"/>
                </a:ext>
              </a:extLst>
            </p:cNvPr>
            <p:cNvSpPr/>
            <p:nvPr/>
          </p:nvSpPr>
          <p:spPr>
            <a:xfrm>
              <a:off x="13845953" y="8835817"/>
              <a:ext cx="699550" cy="721525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각 삼각형 50">
              <a:extLst>
                <a:ext uri="{FF2B5EF4-FFF2-40B4-BE49-F238E27FC236}">
                  <a16:creationId xmlns="" xmlns:a16="http://schemas.microsoft.com/office/drawing/2014/main" id="{A945796F-A648-4557-AFCC-757FCB68360E}"/>
                </a:ext>
              </a:extLst>
            </p:cNvPr>
            <p:cNvSpPr/>
            <p:nvPr/>
          </p:nvSpPr>
          <p:spPr>
            <a:xfrm>
              <a:off x="7177862" y="1723698"/>
              <a:ext cx="8558400" cy="8584591"/>
            </a:xfrm>
            <a:prstGeom prst="rt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88288" y="1110216"/>
            <a:ext cx="6713188" cy="2366648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구현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381948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화면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FC045093-A256-4CCC-AD74-69698CD3AE17}"/>
              </a:ext>
            </a:extLst>
          </p:cNvPr>
          <p:cNvSpPr/>
          <p:nvPr/>
        </p:nvSpPr>
        <p:spPr>
          <a:xfrm>
            <a:off x="544944" y="1265383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D233DB33-F1A0-4E2F-BACB-8C46A8C2CEC2}"/>
              </a:ext>
            </a:extLst>
          </p:cNvPr>
          <p:cNvSpPr txBox="1"/>
          <p:nvPr/>
        </p:nvSpPr>
        <p:spPr>
          <a:xfrm>
            <a:off x="645103" y="2005266"/>
            <a:ext cx="64313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상단의 게임 진행상황은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LED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구현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하단의 게임 화면은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GLCD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구현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칸당 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6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픽셀로 설정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="" xmlns:a16="http://schemas.microsoft.com/office/drawing/2014/main" id="{6D98EC16-23D5-4660-8937-7A45782E4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930305"/>
              </p:ext>
            </p:extLst>
          </p:nvPr>
        </p:nvGraphicFramePr>
        <p:xfrm>
          <a:off x="7526686" y="4608893"/>
          <a:ext cx="4665312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776">
                  <a:extLst>
                    <a:ext uri="{9D8B030D-6E8A-4147-A177-3AD203B41FA5}">
                      <a16:colId xmlns="" xmlns:a16="http://schemas.microsoft.com/office/drawing/2014/main" val="3964593876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1197839352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102982092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496249496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44616955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86025017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181458673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732327687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13470110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4231947173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869785867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2974547873"/>
                    </a:ext>
                  </a:extLst>
                </a:gridCol>
              </a:tblGrid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3432124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9011704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09167050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9864576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56167668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2264925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23407970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01313761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51948489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42609724"/>
                  </a:ext>
                </a:extLst>
              </a:tr>
            </a:tbl>
          </a:graphicData>
        </a:graphic>
      </p:graphicFrame>
      <p:pic>
        <p:nvPicPr>
          <p:cNvPr id="28" name="그림 27" descr="스크린샷이(가) 표시된 사진&#10;&#10;높은 신뢰도로 생성된 설명">
            <a:extLst>
              <a:ext uri="{FF2B5EF4-FFF2-40B4-BE49-F238E27FC236}">
                <a16:creationId xmlns="" xmlns:a16="http://schemas.microsoft.com/office/drawing/2014/main" id="{E6B3C6ED-D0B2-4451-82D8-32D2D0623C5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728"/>
          <a:stretch/>
        </p:blipFill>
        <p:spPr>
          <a:xfrm>
            <a:off x="184069" y="3587628"/>
            <a:ext cx="3361011" cy="31101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그림 3" descr="도로, 바닥, 앉아있는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59218A5A-66A8-4DE9-B4C7-28233E860D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5" r="12681"/>
          <a:stretch/>
        </p:blipFill>
        <p:spPr>
          <a:xfrm>
            <a:off x="3663425" y="3587628"/>
            <a:ext cx="3238051" cy="31101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="" xmlns:a16="http://schemas.microsoft.com/office/drawing/2014/main" id="{1E20F090-16B6-4CDB-B146-AF9478690F1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25"/>
          <a:stretch/>
        </p:blipFill>
        <p:spPr>
          <a:xfrm>
            <a:off x="184068" y="3598789"/>
            <a:ext cx="6708773" cy="31101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545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1DBA3EBC-2924-48EC-BF9E-B450F62BF42A}"/>
              </a:ext>
            </a:extLst>
          </p:cNvPr>
          <p:cNvGrpSpPr/>
          <p:nvPr/>
        </p:nvGrpSpPr>
        <p:grpSpPr>
          <a:xfrm>
            <a:off x="4172442" y="594449"/>
            <a:ext cx="14468934" cy="10726365"/>
            <a:chOff x="4172442" y="594449"/>
            <a:chExt cx="14468934" cy="10726365"/>
          </a:xfrm>
        </p:grpSpPr>
        <p:pic>
          <p:nvPicPr>
            <p:cNvPr id="23" name="그래픽 22" descr="계산기">
              <a:extLst>
                <a:ext uri="{FF2B5EF4-FFF2-40B4-BE49-F238E27FC236}">
                  <a16:creationId xmlns="" xmlns:a16="http://schemas.microsoft.com/office/drawing/2014/main" id="{229D28C7-7CDE-4099-81DE-CB81CC5FC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172442" y="594449"/>
              <a:ext cx="14468934" cy="10628962"/>
            </a:xfrm>
            <a:prstGeom prst="rect">
              <a:avLst/>
            </a:prstGeom>
          </p:spPr>
        </p:pic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82A9B4FE-A529-4120-AFF4-08A2C0EA3509}"/>
                </a:ext>
              </a:extLst>
            </p:cNvPr>
            <p:cNvSpPr/>
            <p:nvPr/>
          </p:nvSpPr>
          <p:spPr>
            <a:xfrm>
              <a:off x="8586517" y="4020628"/>
              <a:ext cx="5654359" cy="476865"/>
            </a:xfrm>
            <a:prstGeom prst="rect">
              <a:avLst/>
            </a:prstGeom>
            <a:solidFill>
              <a:srgbClr val="D7EA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="" xmlns:a16="http://schemas.microsoft.com/office/drawing/2014/main" id="{68FAB1D9-BFFD-48E5-901D-FCE0BA8EA7C2}"/>
                </a:ext>
              </a:extLst>
            </p:cNvPr>
            <p:cNvSpPr/>
            <p:nvPr/>
          </p:nvSpPr>
          <p:spPr>
            <a:xfrm>
              <a:off x="7526687" y="4608765"/>
              <a:ext cx="7766356" cy="3573510"/>
            </a:xfrm>
            <a:prstGeom prst="rect">
              <a:avLst/>
            </a:prstGeom>
            <a:solidFill>
              <a:srgbClr val="3E8C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5A7186EB-27E0-498A-8EB7-4D5C1CEBECA0}"/>
                </a:ext>
              </a:extLst>
            </p:cNvPr>
            <p:cNvSpPr txBox="1"/>
            <p:nvPr/>
          </p:nvSpPr>
          <p:spPr>
            <a:xfrm>
              <a:off x="11864785" y="3387202"/>
              <a:ext cx="3664339" cy="791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="" xmlns:a16="http://schemas.microsoft.com/office/drawing/2014/main" id="{7C78E4A3-8CF0-4FD9-9DF7-83E6D45B6FE0}"/>
                </a:ext>
              </a:extLst>
            </p:cNvPr>
            <p:cNvSpPr txBox="1"/>
            <p:nvPr/>
          </p:nvSpPr>
          <p:spPr>
            <a:xfrm>
              <a:off x="9695012" y="2837551"/>
              <a:ext cx="33978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LED</a:t>
              </a:r>
              <a:endParaRPr lang="ko-KR" altLang="en-US" sz="5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="" xmlns:a16="http://schemas.microsoft.com/office/drawing/2014/main" id="{342C9A3A-8FE1-4E7E-81C3-C6E0C4561C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637531" y="1491747"/>
              <a:ext cx="0" cy="3561065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>
              <a:extLst>
                <a:ext uri="{FF2B5EF4-FFF2-40B4-BE49-F238E27FC236}">
                  <a16:creationId xmlns="" xmlns:a16="http://schemas.microsoft.com/office/drawing/2014/main" id="{E7A557E3-DEC8-410A-A7D5-9410AA2766D5}"/>
                </a:ext>
              </a:extLst>
            </p:cNvPr>
            <p:cNvCxnSpPr>
              <a:cxnSpLocks/>
            </p:cNvCxnSpPr>
            <p:nvPr/>
          </p:nvCxnSpPr>
          <p:spPr>
            <a:xfrm>
              <a:off x="16637531" y="6847114"/>
              <a:ext cx="0" cy="346902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="" xmlns:a16="http://schemas.microsoft.com/office/drawing/2014/main" id="{94329997-9EC9-4453-B354-E00D93A56B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39493" y="10917093"/>
              <a:ext cx="3023347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="" xmlns:a16="http://schemas.microsoft.com/office/drawing/2014/main" id="{994F0E15-2700-4F20-A291-5716B6961DDF}"/>
                </a:ext>
              </a:extLst>
            </p:cNvPr>
            <p:cNvCxnSpPr>
              <a:cxnSpLocks/>
            </p:cNvCxnSpPr>
            <p:nvPr/>
          </p:nvCxnSpPr>
          <p:spPr>
            <a:xfrm>
              <a:off x="12754447" y="10932410"/>
              <a:ext cx="2774677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5F359E49-25A9-4E6D-BEEF-2F67671BE81E}"/>
                </a:ext>
              </a:extLst>
            </p:cNvPr>
            <p:cNvSpPr txBox="1"/>
            <p:nvPr/>
          </p:nvSpPr>
          <p:spPr>
            <a:xfrm>
              <a:off x="16053528" y="5291169"/>
              <a:ext cx="1419746" cy="1276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150mm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="" xmlns:a16="http://schemas.microsoft.com/office/drawing/2014/main" id="{F13BB36D-92BB-4DF1-8B8A-D2AFE9F6E6AE}"/>
                </a:ext>
              </a:extLst>
            </p:cNvPr>
            <p:cNvSpPr txBox="1"/>
            <p:nvPr/>
          </p:nvSpPr>
          <p:spPr>
            <a:xfrm>
              <a:off x="10419468" y="10599289"/>
              <a:ext cx="2075188" cy="721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100mm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="" xmlns:a16="http://schemas.microsoft.com/office/drawing/2014/main" id="{54A5B41C-D41C-4953-9FE4-48CC9940F5EE}"/>
                </a:ext>
              </a:extLst>
            </p:cNvPr>
            <p:cNvSpPr/>
            <p:nvPr/>
          </p:nvSpPr>
          <p:spPr>
            <a:xfrm>
              <a:off x="10578468" y="1899033"/>
              <a:ext cx="1757188" cy="335107"/>
            </a:xfrm>
            <a:prstGeom prst="roundRect">
              <a:avLst/>
            </a:prstGeom>
            <a:solidFill>
              <a:srgbClr val="359D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="" xmlns:a16="http://schemas.microsoft.com/office/drawing/2014/main" id="{A0687354-AC0D-4EC7-8A27-321E803CDFFA}"/>
                </a:ext>
              </a:extLst>
            </p:cNvPr>
            <p:cNvSpPr/>
            <p:nvPr/>
          </p:nvSpPr>
          <p:spPr>
            <a:xfrm>
              <a:off x="8034589" y="8486745"/>
              <a:ext cx="6844948" cy="791928"/>
            </a:xfrm>
            <a:prstGeom prst="rect">
              <a:avLst/>
            </a:prstGeom>
            <a:solidFill>
              <a:srgbClr val="D9E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더하기 기호 47">
              <a:extLst>
                <a:ext uri="{FF2B5EF4-FFF2-40B4-BE49-F238E27FC236}">
                  <a16:creationId xmlns="" xmlns:a16="http://schemas.microsoft.com/office/drawing/2014/main" id="{BDB852AE-AE13-4D17-B2BA-5EE74B26659D}"/>
                </a:ext>
              </a:extLst>
            </p:cNvPr>
            <p:cNvSpPr/>
            <p:nvPr/>
          </p:nvSpPr>
          <p:spPr>
            <a:xfrm>
              <a:off x="8469971" y="8316516"/>
              <a:ext cx="1988631" cy="1905669"/>
            </a:xfrm>
            <a:prstGeom prst="mathPlus">
              <a:avLst/>
            </a:prstGeom>
            <a:solidFill>
              <a:srgbClr val="438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="" xmlns:a16="http://schemas.microsoft.com/office/drawing/2014/main" id="{B0F3D369-5F1D-42D8-80A5-312E121F5879}"/>
                </a:ext>
              </a:extLst>
            </p:cNvPr>
            <p:cNvSpPr/>
            <p:nvPr/>
          </p:nvSpPr>
          <p:spPr>
            <a:xfrm>
              <a:off x="11539270" y="8835817"/>
              <a:ext cx="699550" cy="721525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="" xmlns:a16="http://schemas.microsoft.com/office/drawing/2014/main" id="{AE28775A-0D57-48D6-8C4A-D65D6F22EE45}"/>
                </a:ext>
              </a:extLst>
            </p:cNvPr>
            <p:cNvSpPr/>
            <p:nvPr/>
          </p:nvSpPr>
          <p:spPr>
            <a:xfrm>
              <a:off x="13845953" y="8835817"/>
              <a:ext cx="699550" cy="721525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각 삼각형 50">
              <a:extLst>
                <a:ext uri="{FF2B5EF4-FFF2-40B4-BE49-F238E27FC236}">
                  <a16:creationId xmlns="" xmlns:a16="http://schemas.microsoft.com/office/drawing/2014/main" id="{A945796F-A648-4557-AFCC-757FCB68360E}"/>
                </a:ext>
              </a:extLst>
            </p:cNvPr>
            <p:cNvSpPr/>
            <p:nvPr/>
          </p:nvSpPr>
          <p:spPr>
            <a:xfrm>
              <a:off x="7177862" y="1723698"/>
              <a:ext cx="8558400" cy="8584591"/>
            </a:xfrm>
            <a:prstGeom prst="rt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88288" y="1110215"/>
            <a:ext cx="6713188" cy="5574195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구현 방안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63A5232-58DD-4771-B1C4-DCE5E985C67A}"/>
              </a:ext>
            </a:extLst>
          </p:cNvPr>
          <p:cNvSpPr txBox="1"/>
          <p:nvPr/>
        </p:nvSpPr>
        <p:spPr>
          <a:xfrm>
            <a:off x="785091" y="1381948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화면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="" xmlns:a16="http://schemas.microsoft.com/office/drawing/2014/main" id="{6D98EC16-23D5-4660-8937-7A45782E492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526686" y="4608893"/>
          <a:ext cx="4665312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776">
                  <a:extLst>
                    <a:ext uri="{9D8B030D-6E8A-4147-A177-3AD203B41FA5}">
                      <a16:colId xmlns="" xmlns:a16="http://schemas.microsoft.com/office/drawing/2014/main" val="3964593876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1197839352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102982092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496249496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44616955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86025017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181458673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732327687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13470110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4231947173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869785867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2974547873"/>
                    </a:ext>
                  </a:extLst>
                </a:gridCol>
              </a:tblGrid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3432124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9011704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09167050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9864576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56167668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2264925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23407970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01313761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51948489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42609724"/>
                  </a:ext>
                </a:extLst>
              </a:tr>
            </a:tbl>
          </a:graphicData>
        </a:graphic>
      </p:graphicFrame>
      <p:pic>
        <p:nvPicPr>
          <p:cNvPr id="4" name="그림 3" descr="텍스트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F858FA8D-2588-4193-B366-BD531DFD54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48" y="1426524"/>
            <a:ext cx="5763429" cy="5077534"/>
          </a:xfrm>
          <a:prstGeom prst="rect">
            <a:avLst/>
          </a:prstGeom>
        </p:spPr>
      </p:pic>
      <p:sp>
        <p:nvSpPr>
          <p:cNvPr id="29" name="타원 28">
            <a:extLst>
              <a:ext uri="{FF2B5EF4-FFF2-40B4-BE49-F238E27FC236}">
                <a16:creationId xmlns="" xmlns:a16="http://schemas.microsoft.com/office/drawing/2014/main" id="{A5B55900-C0F1-474D-AEE2-9357ED2CAB40}"/>
              </a:ext>
            </a:extLst>
          </p:cNvPr>
          <p:cNvSpPr/>
          <p:nvPr/>
        </p:nvSpPr>
        <p:spPr>
          <a:xfrm>
            <a:off x="8684093" y="8507432"/>
            <a:ext cx="1559917" cy="1559917"/>
          </a:xfrm>
          <a:prstGeom prst="ellipse">
            <a:avLst/>
          </a:prstGeom>
          <a:solidFill>
            <a:srgbClr val="4181C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90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1B5B1"/>
            </a:gs>
            <a:gs pos="24000">
              <a:srgbClr val="2394D3">
                <a:alpha val="90000"/>
              </a:srgbClr>
            </a:gs>
            <a:gs pos="100000">
              <a:srgbClr val="4875B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그룹 80">
            <a:extLst>
              <a:ext uri="{FF2B5EF4-FFF2-40B4-BE49-F238E27FC236}">
                <a16:creationId xmlns="" xmlns:a16="http://schemas.microsoft.com/office/drawing/2014/main" id="{9303985F-2AF2-413A-8C7D-187F04D655D6}"/>
              </a:ext>
            </a:extLst>
          </p:cNvPr>
          <p:cNvGrpSpPr/>
          <p:nvPr/>
        </p:nvGrpSpPr>
        <p:grpSpPr>
          <a:xfrm>
            <a:off x="4172442" y="-3033654"/>
            <a:ext cx="14468934" cy="10726365"/>
            <a:chOff x="4172442" y="594449"/>
            <a:chExt cx="14468934" cy="10726365"/>
          </a:xfrm>
        </p:grpSpPr>
        <p:pic>
          <p:nvPicPr>
            <p:cNvPr id="82" name="그래픽 81" descr="계산기">
              <a:extLst>
                <a:ext uri="{FF2B5EF4-FFF2-40B4-BE49-F238E27FC236}">
                  <a16:creationId xmlns="" xmlns:a16="http://schemas.microsoft.com/office/drawing/2014/main" id="{70A9DFD9-9EA2-4D9E-B314-F94D890DE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172442" y="594449"/>
              <a:ext cx="14468934" cy="10628962"/>
            </a:xfrm>
            <a:prstGeom prst="rect">
              <a:avLst/>
            </a:prstGeom>
          </p:spPr>
        </p:pic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674A3735-B992-41E1-8759-16A5CA369DC0}"/>
                </a:ext>
              </a:extLst>
            </p:cNvPr>
            <p:cNvSpPr/>
            <p:nvPr/>
          </p:nvSpPr>
          <p:spPr>
            <a:xfrm>
              <a:off x="8586517" y="4020628"/>
              <a:ext cx="5654359" cy="476865"/>
            </a:xfrm>
            <a:prstGeom prst="rect">
              <a:avLst/>
            </a:prstGeom>
            <a:solidFill>
              <a:srgbClr val="D7EA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="" xmlns:a16="http://schemas.microsoft.com/office/drawing/2014/main" id="{B0EA41C0-FC34-45D9-90EC-E0367F179E82}"/>
                </a:ext>
              </a:extLst>
            </p:cNvPr>
            <p:cNvSpPr/>
            <p:nvPr/>
          </p:nvSpPr>
          <p:spPr>
            <a:xfrm>
              <a:off x="7526687" y="4608765"/>
              <a:ext cx="7766356" cy="3573510"/>
            </a:xfrm>
            <a:prstGeom prst="rect">
              <a:avLst/>
            </a:prstGeom>
            <a:solidFill>
              <a:srgbClr val="3E8C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TextBox 84">
              <a:extLst>
                <a:ext uri="{FF2B5EF4-FFF2-40B4-BE49-F238E27FC236}">
                  <a16:creationId xmlns="" xmlns:a16="http://schemas.microsoft.com/office/drawing/2014/main" id="{55C7098E-0D4A-4955-8F1F-6F953450D8D0}"/>
                </a:ext>
              </a:extLst>
            </p:cNvPr>
            <p:cNvSpPr txBox="1"/>
            <p:nvPr/>
          </p:nvSpPr>
          <p:spPr>
            <a:xfrm>
              <a:off x="11864785" y="3387202"/>
              <a:ext cx="3664339" cy="791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="" xmlns:a16="http://schemas.microsoft.com/office/drawing/2014/main" id="{7772AB65-DF43-448D-921C-61399088258F}"/>
                </a:ext>
              </a:extLst>
            </p:cNvPr>
            <p:cNvSpPr txBox="1"/>
            <p:nvPr/>
          </p:nvSpPr>
          <p:spPr>
            <a:xfrm>
              <a:off x="9695012" y="2837551"/>
              <a:ext cx="33978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LED</a:t>
              </a:r>
              <a:endParaRPr lang="ko-KR" altLang="en-US" sz="5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cxnSp>
          <p:nvCxnSpPr>
            <p:cNvPr id="87" name="직선 화살표 연결선 86">
              <a:extLst>
                <a:ext uri="{FF2B5EF4-FFF2-40B4-BE49-F238E27FC236}">
                  <a16:creationId xmlns="" xmlns:a16="http://schemas.microsoft.com/office/drawing/2014/main" id="{671FF1A9-AE49-47BC-B6A2-218168F72D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637531" y="1491747"/>
              <a:ext cx="0" cy="3561065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화살표 연결선 87">
              <a:extLst>
                <a:ext uri="{FF2B5EF4-FFF2-40B4-BE49-F238E27FC236}">
                  <a16:creationId xmlns="" xmlns:a16="http://schemas.microsoft.com/office/drawing/2014/main" id="{FDE7DD1C-B39B-4C77-9B51-A775C1AF6721}"/>
                </a:ext>
              </a:extLst>
            </p:cNvPr>
            <p:cNvCxnSpPr>
              <a:cxnSpLocks/>
            </p:cNvCxnSpPr>
            <p:nvPr/>
          </p:nvCxnSpPr>
          <p:spPr>
            <a:xfrm>
              <a:off x="16637531" y="6847114"/>
              <a:ext cx="0" cy="346902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>
              <a:extLst>
                <a:ext uri="{FF2B5EF4-FFF2-40B4-BE49-F238E27FC236}">
                  <a16:creationId xmlns="" xmlns:a16="http://schemas.microsoft.com/office/drawing/2014/main" id="{4C1A7B87-3524-494C-BB75-DBAAF58523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39493" y="10917093"/>
              <a:ext cx="3023347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화살표 연결선 89">
              <a:extLst>
                <a:ext uri="{FF2B5EF4-FFF2-40B4-BE49-F238E27FC236}">
                  <a16:creationId xmlns="" xmlns:a16="http://schemas.microsoft.com/office/drawing/2014/main" id="{5DD62D0D-0B82-43CD-AF1D-81D1187722B7}"/>
                </a:ext>
              </a:extLst>
            </p:cNvPr>
            <p:cNvCxnSpPr>
              <a:cxnSpLocks/>
            </p:cNvCxnSpPr>
            <p:nvPr/>
          </p:nvCxnSpPr>
          <p:spPr>
            <a:xfrm>
              <a:off x="12754447" y="10932410"/>
              <a:ext cx="2774677" cy="0"/>
            </a:xfrm>
            <a:prstGeom prst="straightConnector1">
              <a:avLst/>
            </a:prstGeom>
            <a:ln w="889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="" xmlns:a16="http://schemas.microsoft.com/office/drawing/2014/main" id="{83E5C0E4-E29C-4B6B-8126-77F31DD7AC7E}"/>
                </a:ext>
              </a:extLst>
            </p:cNvPr>
            <p:cNvSpPr txBox="1"/>
            <p:nvPr/>
          </p:nvSpPr>
          <p:spPr>
            <a:xfrm>
              <a:off x="16053528" y="5291169"/>
              <a:ext cx="1419746" cy="1276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150mm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="" xmlns:a16="http://schemas.microsoft.com/office/drawing/2014/main" id="{4CD6C344-7A7B-45AE-B36C-6BB77A7D0FE3}"/>
                </a:ext>
              </a:extLst>
            </p:cNvPr>
            <p:cNvSpPr txBox="1"/>
            <p:nvPr/>
          </p:nvSpPr>
          <p:spPr>
            <a:xfrm>
              <a:off x="10419468" y="10599289"/>
              <a:ext cx="2075188" cy="721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100mm</a:t>
              </a:r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="" xmlns:a16="http://schemas.microsoft.com/office/drawing/2014/main" id="{753B26C7-4FD8-4D78-9972-AB106965E101}"/>
                </a:ext>
              </a:extLst>
            </p:cNvPr>
            <p:cNvSpPr/>
            <p:nvPr/>
          </p:nvSpPr>
          <p:spPr>
            <a:xfrm>
              <a:off x="10578468" y="1899033"/>
              <a:ext cx="1757188" cy="335107"/>
            </a:xfrm>
            <a:prstGeom prst="roundRect">
              <a:avLst/>
            </a:prstGeom>
            <a:solidFill>
              <a:srgbClr val="359D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="" xmlns:a16="http://schemas.microsoft.com/office/drawing/2014/main" id="{AD26C0CA-9E54-40E9-A4E2-CB435C684BE4}"/>
                </a:ext>
              </a:extLst>
            </p:cNvPr>
            <p:cNvSpPr/>
            <p:nvPr/>
          </p:nvSpPr>
          <p:spPr>
            <a:xfrm>
              <a:off x="8034589" y="8486745"/>
              <a:ext cx="6844948" cy="791928"/>
            </a:xfrm>
            <a:prstGeom prst="rect">
              <a:avLst/>
            </a:prstGeom>
            <a:solidFill>
              <a:srgbClr val="D9E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더하기 기호 94">
              <a:extLst>
                <a:ext uri="{FF2B5EF4-FFF2-40B4-BE49-F238E27FC236}">
                  <a16:creationId xmlns="" xmlns:a16="http://schemas.microsoft.com/office/drawing/2014/main" id="{F501E399-9627-48D9-9E00-380100992249}"/>
                </a:ext>
              </a:extLst>
            </p:cNvPr>
            <p:cNvSpPr/>
            <p:nvPr/>
          </p:nvSpPr>
          <p:spPr>
            <a:xfrm>
              <a:off x="8469971" y="8316516"/>
              <a:ext cx="1988631" cy="1905669"/>
            </a:xfrm>
            <a:prstGeom prst="mathPlus">
              <a:avLst/>
            </a:prstGeom>
            <a:solidFill>
              <a:srgbClr val="438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="" xmlns:a16="http://schemas.microsoft.com/office/drawing/2014/main" id="{CEA17144-B2FB-41D1-ACDE-7AD52479890B}"/>
                </a:ext>
              </a:extLst>
            </p:cNvPr>
            <p:cNvSpPr/>
            <p:nvPr/>
          </p:nvSpPr>
          <p:spPr>
            <a:xfrm>
              <a:off x="11539270" y="8835817"/>
              <a:ext cx="699550" cy="721525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="" xmlns:a16="http://schemas.microsoft.com/office/drawing/2014/main" id="{3A5AE05F-6D81-472E-872A-03C716D222E0}"/>
                </a:ext>
              </a:extLst>
            </p:cNvPr>
            <p:cNvSpPr/>
            <p:nvPr/>
          </p:nvSpPr>
          <p:spPr>
            <a:xfrm>
              <a:off x="13845953" y="8835817"/>
              <a:ext cx="699550" cy="721525"/>
            </a:xfrm>
            <a:prstGeom prst="rect">
              <a:avLst/>
            </a:prstGeom>
            <a:solidFill>
              <a:srgbClr val="418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각 삼각형 97">
              <a:extLst>
                <a:ext uri="{FF2B5EF4-FFF2-40B4-BE49-F238E27FC236}">
                  <a16:creationId xmlns="" xmlns:a16="http://schemas.microsoft.com/office/drawing/2014/main" id="{58EE2A80-C370-48D2-85EE-0E78EA6726CC}"/>
                </a:ext>
              </a:extLst>
            </p:cNvPr>
            <p:cNvSpPr/>
            <p:nvPr/>
          </p:nvSpPr>
          <p:spPr>
            <a:xfrm>
              <a:off x="7177862" y="1723698"/>
              <a:ext cx="8558400" cy="8584591"/>
            </a:xfrm>
            <a:prstGeom prst="rt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CA9DA886-B7F1-44E4-9DC5-0DAE00C348BB}"/>
              </a:ext>
            </a:extLst>
          </p:cNvPr>
          <p:cNvSpPr/>
          <p:nvPr/>
        </p:nvSpPr>
        <p:spPr>
          <a:xfrm>
            <a:off x="188288" y="1110215"/>
            <a:ext cx="6713188" cy="2318785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15C1CAE-9723-4BAE-A3A5-929A5D8C4EA1}"/>
              </a:ext>
            </a:extLst>
          </p:cNvPr>
          <p:cNvSpPr/>
          <p:nvPr/>
        </p:nvSpPr>
        <p:spPr>
          <a:xfrm>
            <a:off x="154807" y="200608"/>
            <a:ext cx="11882386" cy="78768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14D47D8-F3CE-4440-A0AE-642EED739261}"/>
              </a:ext>
            </a:extLst>
          </p:cNvPr>
          <p:cNvSpPr txBox="1"/>
          <p:nvPr/>
        </p:nvSpPr>
        <p:spPr>
          <a:xfrm>
            <a:off x="154807" y="353942"/>
            <a:ext cx="2403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ko-KR" altLang="en-US" sz="3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구현 방안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8B534BA2-0395-45AD-A67F-1915A7044345}"/>
              </a:ext>
            </a:extLst>
          </p:cNvPr>
          <p:cNvSpPr txBox="1"/>
          <p:nvPr/>
        </p:nvSpPr>
        <p:spPr>
          <a:xfrm>
            <a:off x="785091" y="1471562"/>
            <a:ext cx="50592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컨트롤러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6B0271A0-C924-4F18-BB9F-28834EF9C910}"/>
              </a:ext>
            </a:extLst>
          </p:cNvPr>
          <p:cNvSpPr/>
          <p:nvPr/>
        </p:nvSpPr>
        <p:spPr>
          <a:xfrm>
            <a:off x="544944" y="1354997"/>
            <a:ext cx="200318" cy="665017"/>
          </a:xfrm>
          <a:prstGeom prst="rect">
            <a:avLst/>
          </a:prstGeom>
          <a:solidFill>
            <a:srgbClr val="122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91B5A1D1-A905-442A-88FA-5ACA1E9D91A9}"/>
              </a:ext>
            </a:extLst>
          </p:cNvPr>
          <p:cNvSpPr txBox="1"/>
          <p:nvPr/>
        </p:nvSpPr>
        <p:spPr>
          <a:xfrm>
            <a:off x="645103" y="2291911"/>
            <a:ext cx="51992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조이스틱을 사용하여 </a:t>
            </a:r>
            <a:r>
              <a:rPr lang="ko-KR" altLang="en-US" sz="2000" b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십자키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구현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l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스위치 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개로 </a:t>
            </a:r>
            <a:r>
              <a:rPr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선택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과 </a:t>
            </a:r>
            <a:r>
              <a:rPr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회전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기능 </a:t>
            </a:r>
          </a:p>
        </p:txBody>
      </p:sp>
      <p:graphicFrame>
        <p:nvGraphicFramePr>
          <p:cNvPr id="99" name="표 98">
            <a:extLst>
              <a:ext uri="{FF2B5EF4-FFF2-40B4-BE49-F238E27FC236}">
                <a16:creationId xmlns="" xmlns:a16="http://schemas.microsoft.com/office/drawing/2014/main" id="{3F1B4DF9-4152-4B23-8B1D-86AAEBFE31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217277"/>
              </p:ext>
            </p:extLst>
          </p:nvPr>
        </p:nvGraphicFramePr>
        <p:xfrm>
          <a:off x="7526686" y="980790"/>
          <a:ext cx="4665312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776">
                  <a:extLst>
                    <a:ext uri="{9D8B030D-6E8A-4147-A177-3AD203B41FA5}">
                      <a16:colId xmlns="" xmlns:a16="http://schemas.microsoft.com/office/drawing/2014/main" val="3964593876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1197839352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102982092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496249496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44616955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86025017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181458673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732327687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134701104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4231947173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3869785867"/>
                    </a:ext>
                  </a:extLst>
                </a:gridCol>
                <a:gridCol w="388776">
                  <a:extLst>
                    <a:ext uri="{9D8B030D-6E8A-4147-A177-3AD203B41FA5}">
                      <a16:colId xmlns="" xmlns:a16="http://schemas.microsoft.com/office/drawing/2014/main" val="2974547873"/>
                    </a:ext>
                  </a:extLst>
                </a:gridCol>
              </a:tblGrid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3432124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9011704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09167050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9864576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56167668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22649252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23407970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01313761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51948489"/>
                  </a:ext>
                </a:extLst>
              </a:tr>
              <a:tr h="35715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7EA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42609724"/>
                  </a:ext>
                </a:extLst>
              </a:tr>
            </a:tbl>
          </a:graphicData>
        </a:graphic>
      </p:graphicFrame>
      <p:sp>
        <p:nvSpPr>
          <p:cNvPr id="100" name="타원 99">
            <a:extLst>
              <a:ext uri="{FF2B5EF4-FFF2-40B4-BE49-F238E27FC236}">
                <a16:creationId xmlns="" xmlns:a16="http://schemas.microsoft.com/office/drawing/2014/main" id="{459A27FD-CEF0-446C-9AEB-7BB93031E485}"/>
              </a:ext>
            </a:extLst>
          </p:cNvPr>
          <p:cNvSpPr/>
          <p:nvPr/>
        </p:nvSpPr>
        <p:spPr>
          <a:xfrm>
            <a:off x="8684327" y="4869616"/>
            <a:ext cx="1559917" cy="1559917"/>
          </a:xfrm>
          <a:prstGeom prst="ellipse">
            <a:avLst/>
          </a:prstGeom>
          <a:solidFill>
            <a:srgbClr val="4181C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스크린샷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4E5BDCF9-3C00-43F7-9930-119D609A824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385"/>
          <a:stretch/>
        </p:blipFill>
        <p:spPr>
          <a:xfrm>
            <a:off x="189774" y="3524966"/>
            <a:ext cx="6711702" cy="275238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838296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500" dirty="0" err="1" smtClean="0">
            <a:latin typeface="나눔스퀘어OTF Bold" panose="020B0600000101010101" pitchFamily="34" charset="-127"/>
            <a:ea typeface="나눔스퀘어OTF Bold" panose="020B0600000101010101" pitchFamily="34" charset="-127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4803</TotalTime>
  <Words>726</Words>
  <Application>Microsoft Office PowerPoint</Application>
  <PresentationFormat>사용자 지정</PresentationFormat>
  <Paragraphs>286</Paragraphs>
  <Slides>22</Slides>
  <Notes>13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3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 재홍</dc:creator>
  <cp:lastModifiedBy>Admin</cp:lastModifiedBy>
  <cp:revision>194</cp:revision>
  <dcterms:created xsi:type="dcterms:W3CDTF">2018-10-02T07:06:52Z</dcterms:created>
  <dcterms:modified xsi:type="dcterms:W3CDTF">2021-08-07T13:12:25Z</dcterms:modified>
</cp:coreProperties>
</file>

<file path=docProps/thumbnail.jpeg>
</file>